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1"/>
  </p:notesMasterIdLst>
  <p:handoutMasterIdLst>
    <p:handoutMasterId r:id="rId42"/>
  </p:handoutMasterIdLst>
  <p:sldIdLst>
    <p:sldId id="464" r:id="rId2"/>
    <p:sldId id="490" r:id="rId3"/>
    <p:sldId id="491" r:id="rId4"/>
    <p:sldId id="492" r:id="rId5"/>
    <p:sldId id="493" r:id="rId6"/>
    <p:sldId id="494" r:id="rId7"/>
    <p:sldId id="495" r:id="rId8"/>
    <p:sldId id="496" r:id="rId9"/>
    <p:sldId id="497" r:id="rId10"/>
    <p:sldId id="498" r:id="rId11"/>
    <p:sldId id="499" r:id="rId12"/>
    <p:sldId id="500" r:id="rId13"/>
    <p:sldId id="465" r:id="rId14"/>
    <p:sldId id="470" r:id="rId15"/>
    <p:sldId id="478" r:id="rId16"/>
    <p:sldId id="468" r:id="rId17"/>
    <p:sldId id="469" r:id="rId18"/>
    <p:sldId id="479" r:id="rId19"/>
    <p:sldId id="480" r:id="rId20"/>
    <p:sldId id="487" r:id="rId21"/>
    <p:sldId id="481" r:id="rId22"/>
    <p:sldId id="482" r:id="rId23"/>
    <p:sldId id="483" r:id="rId24"/>
    <p:sldId id="484" r:id="rId25"/>
    <p:sldId id="466" r:id="rId26"/>
    <p:sldId id="485" r:id="rId27"/>
    <p:sldId id="488" r:id="rId28"/>
    <p:sldId id="486" r:id="rId29"/>
    <p:sldId id="503" r:id="rId30"/>
    <p:sldId id="504" r:id="rId31"/>
    <p:sldId id="477" r:id="rId32"/>
    <p:sldId id="475" r:id="rId33"/>
    <p:sldId id="476" r:id="rId34"/>
    <p:sldId id="501" r:id="rId35"/>
    <p:sldId id="502" r:id="rId36"/>
    <p:sldId id="473" r:id="rId37"/>
    <p:sldId id="474" r:id="rId38"/>
    <p:sldId id="389" r:id="rId39"/>
    <p:sldId id="452" r:id="rId40"/>
  </p:sldIdLst>
  <p:sldSz cx="10837863" cy="7669213"/>
  <p:notesSz cx="10234613" cy="7099300"/>
  <p:defaultTextStyle>
    <a:defPPr>
      <a:defRPr lang="fr-FR"/>
    </a:defPPr>
    <a:lvl1pPr marL="0" algn="l" defTabSz="1055067" rtl="0" eaLnBrk="1" latinLnBrk="0" hangingPunct="1">
      <a:defRPr sz="2100" kern="1200">
        <a:solidFill>
          <a:schemeClr val="tx1"/>
        </a:solidFill>
        <a:latin typeface="+mn-lt"/>
        <a:ea typeface="+mn-ea"/>
        <a:cs typeface="+mn-cs"/>
      </a:defRPr>
    </a:lvl1pPr>
    <a:lvl2pPr marL="527534" algn="l" defTabSz="1055067" rtl="0" eaLnBrk="1" latinLnBrk="0" hangingPunct="1">
      <a:defRPr sz="2100" kern="1200">
        <a:solidFill>
          <a:schemeClr val="tx1"/>
        </a:solidFill>
        <a:latin typeface="+mn-lt"/>
        <a:ea typeface="+mn-ea"/>
        <a:cs typeface="+mn-cs"/>
      </a:defRPr>
    </a:lvl2pPr>
    <a:lvl3pPr marL="1055067" algn="l" defTabSz="1055067" rtl="0" eaLnBrk="1" latinLnBrk="0" hangingPunct="1">
      <a:defRPr sz="2100" kern="1200">
        <a:solidFill>
          <a:schemeClr val="tx1"/>
        </a:solidFill>
        <a:latin typeface="+mn-lt"/>
        <a:ea typeface="+mn-ea"/>
        <a:cs typeface="+mn-cs"/>
      </a:defRPr>
    </a:lvl3pPr>
    <a:lvl4pPr marL="1582601" algn="l" defTabSz="1055067" rtl="0" eaLnBrk="1" latinLnBrk="0" hangingPunct="1">
      <a:defRPr sz="2100" kern="1200">
        <a:solidFill>
          <a:schemeClr val="tx1"/>
        </a:solidFill>
        <a:latin typeface="+mn-lt"/>
        <a:ea typeface="+mn-ea"/>
        <a:cs typeface="+mn-cs"/>
      </a:defRPr>
    </a:lvl4pPr>
    <a:lvl5pPr marL="2110136" algn="l" defTabSz="1055067" rtl="0" eaLnBrk="1" latinLnBrk="0" hangingPunct="1">
      <a:defRPr sz="2100" kern="1200">
        <a:solidFill>
          <a:schemeClr val="tx1"/>
        </a:solidFill>
        <a:latin typeface="+mn-lt"/>
        <a:ea typeface="+mn-ea"/>
        <a:cs typeface="+mn-cs"/>
      </a:defRPr>
    </a:lvl5pPr>
    <a:lvl6pPr marL="2637669" algn="l" defTabSz="1055067" rtl="0" eaLnBrk="1" latinLnBrk="0" hangingPunct="1">
      <a:defRPr sz="2100" kern="1200">
        <a:solidFill>
          <a:schemeClr val="tx1"/>
        </a:solidFill>
        <a:latin typeface="+mn-lt"/>
        <a:ea typeface="+mn-ea"/>
        <a:cs typeface="+mn-cs"/>
      </a:defRPr>
    </a:lvl6pPr>
    <a:lvl7pPr marL="3165203" algn="l" defTabSz="1055067" rtl="0" eaLnBrk="1" latinLnBrk="0" hangingPunct="1">
      <a:defRPr sz="2100" kern="1200">
        <a:solidFill>
          <a:schemeClr val="tx1"/>
        </a:solidFill>
        <a:latin typeface="+mn-lt"/>
        <a:ea typeface="+mn-ea"/>
        <a:cs typeface="+mn-cs"/>
      </a:defRPr>
    </a:lvl7pPr>
    <a:lvl8pPr marL="3692736" algn="l" defTabSz="1055067" rtl="0" eaLnBrk="1" latinLnBrk="0" hangingPunct="1">
      <a:defRPr sz="2100" kern="1200">
        <a:solidFill>
          <a:schemeClr val="tx1"/>
        </a:solidFill>
        <a:latin typeface="+mn-lt"/>
        <a:ea typeface="+mn-ea"/>
        <a:cs typeface="+mn-cs"/>
      </a:defRPr>
    </a:lvl8pPr>
    <a:lvl9pPr marL="4220270" algn="l" defTabSz="1055067"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37719"/>
    <a:srgbClr val="FF9900"/>
    <a:srgbClr val="0000FF"/>
    <a:srgbClr val="B4740C"/>
    <a:srgbClr val="F0A224"/>
    <a:srgbClr val="EBE600"/>
    <a:srgbClr val="00FFFF"/>
    <a:srgbClr val="846906"/>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79" autoAdjust="0"/>
  </p:normalViewPr>
  <p:slideViewPr>
    <p:cSldViewPr>
      <p:cViewPr varScale="1">
        <p:scale>
          <a:sx n="78" d="100"/>
          <a:sy n="78" d="100"/>
        </p:scale>
        <p:origin x="-1524" y="-84"/>
      </p:cViewPr>
      <p:guideLst>
        <p:guide orient="horz" pos="2416"/>
        <p:guide pos="3414"/>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434998" cy="354965"/>
          </a:xfrm>
          <a:prstGeom prst="rect">
            <a:avLst/>
          </a:prstGeom>
        </p:spPr>
        <p:txBody>
          <a:bodyPr vert="horz" lIns="95070" tIns="47535" rIns="95070" bIns="47535" rtlCol="0"/>
          <a:lstStyle>
            <a:lvl1pPr algn="l">
              <a:defRPr sz="1200"/>
            </a:lvl1pPr>
          </a:lstStyle>
          <a:p>
            <a:endParaRPr lang="fr-FR"/>
          </a:p>
        </p:txBody>
      </p:sp>
      <p:sp>
        <p:nvSpPr>
          <p:cNvPr id="3" name="Espace réservé de la date 2"/>
          <p:cNvSpPr>
            <a:spLocks noGrp="1"/>
          </p:cNvSpPr>
          <p:nvPr>
            <p:ph type="dt" sz="quarter" idx="1"/>
          </p:nvPr>
        </p:nvSpPr>
        <p:spPr>
          <a:xfrm>
            <a:off x="5797248" y="0"/>
            <a:ext cx="4434998" cy="354965"/>
          </a:xfrm>
          <a:prstGeom prst="rect">
            <a:avLst/>
          </a:prstGeom>
        </p:spPr>
        <p:txBody>
          <a:bodyPr vert="horz" lIns="95070" tIns="47535" rIns="95070" bIns="47535" rtlCol="0"/>
          <a:lstStyle>
            <a:lvl1pPr algn="r">
              <a:defRPr sz="1200"/>
            </a:lvl1pPr>
          </a:lstStyle>
          <a:p>
            <a:fld id="{38F967C2-B727-463A-B36B-12904E9E7762}" type="datetimeFigureOut">
              <a:rPr lang="fr-FR" smtClean="0"/>
              <a:t>30/01/2013</a:t>
            </a:fld>
            <a:endParaRPr lang="fr-FR"/>
          </a:p>
        </p:txBody>
      </p:sp>
      <p:sp>
        <p:nvSpPr>
          <p:cNvPr id="4" name="Espace réservé du pied de page 3"/>
          <p:cNvSpPr>
            <a:spLocks noGrp="1"/>
          </p:cNvSpPr>
          <p:nvPr>
            <p:ph type="ftr" sz="quarter" idx="2"/>
          </p:nvPr>
        </p:nvSpPr>
        <p:spPr>
          <a:xfrm>
            <a:off x="2" y="6743104"/>
            <a:ext cx="4434998" cy="354965"/>
          </a:xfrm>
          <a:prstGeom prst="rect">
            <a:avLst/>
          </a:prstGeom>
        </p:spPr>
        <p:txBody>
          <a:bodyPr vert="horz" lIns="95070" tIns="47535" rIns="95070" bIns="47535"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797248" y="6743104"/>
            <a:ext cx="4434998" cy="354965"/>
          </a:xfrm>
          <a:prstGeom prst="rect">
            <a:avLst/>
          </a:prstGeom>
        </p:spPr>
        <p:txBody>
          <a:bodyPr vert="horz" lIns="95070" tIns="47535" rIns="95070" bIns="47535" rtlCol="0" anchor="b"/>
          <a:lstStyle>
            <a:lvl1pPr algn="r">
              <a:defRPr sz="1200"/>
            </a:lvl1pPr>
          </a:lstStyle>
          <a:p>
            <a:fld id="{3F6B8D74-AFE0-4508-9080-68ABF4D04809}" type="slidenum">
              <a:rPr lang="fr-FR" smtClean="0"/>
              <a:t>‹N°›</a:t>
            </a:fld>
            <a:endParaRPr lang="fr-FR"/>
          </a:p>
        </p:txBody>
      </p:sp>
    </p:spTree>
    <p:extLst>
      <p:ext uri="{BB962C8B-B14F-4D97-AF65-F5344CB8AC3E}">
        <p14:creationId xmlns:p14="http://schemas.microsoft.com/office/powerpoint/2010/main" val="358861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434998" cy="354965"/>
          </a:xfrm>
          <a:prstGeom prst="rect">
            <a:avLst/>
          </a:prstGeom>
        </p:spPr>
        <p:txBody>
          <a:bodyPr vert="horz" lIns="95070" tIns="47535" rIns="95070" bIns="47535" rtlCol="0"/>
          <a:lstStyle>
            <a:lvl1pPr algn="l">
              <a:defRPr sz="1200"/>
            </a:lvl1pPr>
          </a:lstStyle>
          <a:p>
            <a:endParaRPr lang="fr-FR"/>
          </a:p>
        </p:txBody>
      </p:sp>
      <p:sp>
        <p:nvSpPr>
          <p:cNvPr id="3" name="Espace réservé de la date 2"/>
          <p:cNvSpPr>
            <a:spLocks noGrp="1"/>
          </p:cNvSpPr>
          <p:nvPr>
            <p:ph type="dt" idx="1"/>
          </p:nvPr>
        </p:nvSpPr>
        <p:spPr>
          <a:xfrm>
            <a:off x="5797248" y="0"/>
            <a:ext cx="4434998" cy="354965"/>
          </a:xfrm>
          <a:prstGeom prst="rect">
            <a:avLst/>
          </a:prstGeom>
        </p:spPr>
        <p:txBody>
          <a:bodyPr vert="horz" lIns="95070" tIns="47535" rIns="95070" bIns="47535" rtlCol="0"/>
          <a:lstStyle>
            <a:lvl1pPr algn="r">
              <a:defRPr sz="1200"/>
            </a:lvl1pPr>
          </a:lstStyle>
          <a:p>
            <a:fld id="{169370A4-A409-4E3A-BE02-4E7164AB065D}" type="datetimeFigureOut">
              <a:rPr lang="fr-FR" smtClean="0"/>
              <a:t>30/01/2013</a:t>
            </a:fld>
            <a:endParaRPr lang="fr-FR"/>
          </a:p>
        </p:txBody>
      </p:sp>
      <p:sp>
        <p:nvSpPr>
          <p:cNvPr id="4" name="Espace réservé de l'image des diapositives 3"/>
          <p:cNvSpPr>
            <a:spLocks noGrp="1" noRot="1" noChangeAspect="1"/>
          </p:cNvSpPr>
          <p:nvPr>
            <p:ph type="sldImg" idx="2"/>
          </p:nvPr>
        </p:nvSpPr>
        <p:spPr>
          <a:xfrm>
            <a:off x="3235325" y="531813"/>
            <a:ext cx="3763963" cy="2663825"/>
          </a:xfrm>
          <a:prstGeom prst="rect">
            <a:avLst/>
          </a:prstGeom>
          <a:noFill/>
          <a:ln w="12700">
            <a:solidFill>
              <a:prstClr val="black"/>
            </a:solidFill>
          </a:ln>
        </p:spPr>
        <p:txBody>
          <a:bodyPr vert="horz" lIns="95070" tIns="47535" rIns="95070" bIns="47535" rtlCol="0" anchor="ctr"/>
          <a:lstStyle/>
          <a:p>
            <a:endParaRPr lang="fr-FR"/>
          </a:p>
        </p:txBody>
      </p:sp>
      <p:sp>
        <p:nvSpPr>
          <p:cNvPr id="5" name="Espace réservé des commentaires 4"/>
          <p:cNvSpPr>
            <a:spLocks noGrp="1"/>
          </p:cNvSpPr>
          <p:nvPr>
            <p:ph type="body" sz="quarter" idx="3"/>
          </p:nvPr>
        </p:nvSpPr>
        <p:spPr>
          <a:xfrm>
            <a:off x="1023463" y="3372168"/>
            <a:ext cx="8187690" cy="3194685"/>
          </a:xfrm>
          <a:prstGeom prst="rect">
            <a:avLst/>
          </a:prstGeom>
        </p:spPr>
        <p:txBody>
          <a:bodyPr vert="horz" lIns="95070" tIns="47535" rIns="95070" bIns="4753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6743104"/>
            <a:ext cx="4434998" cy="354965"/>
          </a:xfrm>
          <a:prstGeom prst="rect">
            <a:avLst/>
          </a:prstGeom>
        </p:spPr>
        <p:txBody>
          <a:bodyPr vert="horz" lIns="95070" tIns="47535" rIns="95070" bIns="4753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797248" y="6743104"/>
            <a:ext cx="4434998" cy="354965"/>
          </a:xfrm>
          <a:prstGeom prst="rect">
            <a:avLst/>
          </a:prstGeom>
        </p:spPr>
        <p:txBody>
          <a:bodyPr vert="horz" lIns="95070" tIns="47535" rIns="95070" bIns="47535" rtlCol="0" anchor="b"/>
          <a:lstStyle>
            <a:lvl1pPr algn="r">
              <a:defRPr sz="1200"/>
            </a:lvl1pPr>
          </a:lstStyle>
          <a:p>
            <a:fld id="{5C74DB88-665D-4B20-9B61-2EF3FA923425}" type="slidenum">
              <a:rPr lang="fr-FR" smtClean="0"/>
              <a:t>‹N°›</a:t>
            </a:fld>
            <a:endParaRPr lang="fr-FR"/>
          </a:p>
        </p:txBody>
      </p:sp>
    </p:spTree>
    <p:extLst>
      <p:ext uri="{BB962C8B-B14F-4D97-AF65-F5344CB8AC3E}">
        <p14:creationId xmlns:p14="http://schemas.microsoft.com/office/powerpoint/2010/main" val="1991043200"/>
      </p:ext>
    </p:extLst>
  </p:cSld>
  <p:clrMap bg1="lt1" tx1="dk1" bg2="lt2" tx2="dk2" accent1="accent1" accent2="accent2" accent3="accent3" accent4="accent4" accent5="accent5" accent6="accent6" hlink="hlink" folHlink="folHlink"/>
  <p:notesStyle>
    <a:lvl1pPr marL="0" algn="l" defTabSz="1055067" rtl="0" eaLnBrk="1" latinLnBrk="0" hangingPunct="1">
      <a:defRPr sz="1400" kern="1200">
        <a:solidFill>
          <a:schemeClr val="tx1"/>
        </a:solidFill>
        <a:latin typeface="+mn-lt"/>
        <a:ea typeface="+mn-ea"/>
        <a:cs typeface="+mn-cs"/>
      </a:defRPr>
    </a:lvl1pPr>
    <a:lvl2pPr marL="527534" algn="l" defTabSz="1055067" rtl="0" eaLnBrk="1" latinLnBrk="0" hangingPunct="1">
      <a:defRPr sz="1400" kern="1200">
        <a:solidFill>
          <a:schemeClr val="tx1"/>
        </a:solidFill>
        <a:latin typeface="+mn-lt"/>
        <a:ea typeface="+mn-ea"/>
        <a:cs typeface="+mn-cs"/>
      </a:defRPr>
    </a:lvl2pPr>
    <a:lvl3pPr marL="1055067" algn="l" defTabSz="1055067" rtl="0" eaLnBrk="1" latinLnBrk="0" hangingPunct="1">
      <a:defRPr sz="1400" kern="1200">
        <a:solidFill>
          <a:schemeClr val="tx1"/>
        </a:solidFill>
        <a:latin typeface="+mn-lt"/>
        <a:ea typeface="+mn-ea"/>
        <a:cs typeface="+mn-cs"/>
      </a:defRPr>
    </a:lvl3pPr>
    <a:lvl4pPr marL="1582601" algn="l" defTabSz="1055067" rtl="0" eaLnBrk="1" latinLnBrk="0" hangingPunct="1">
      <a:defRPr sz="1400" kern="1200">
        <a:solidFill>
          <a:schemeClr val="tx1"/>
        </a:solidFill>
        <a:latin typeface="+mn-lt"/>
        <a:ea typeface="+mn-ea"/>
        <a:cs typeface="+mn-cs"/>
      </a:defRPr>
    </a:lvl4pPr>
    <a:lvl5pPr marL="2110136" algn="l" defTabSz="1055067" rtl="0" eaLnBrk="1" latinLnBrk="0" hangingPunct="1">
      <a:defRPr sz="1400" kern="1200">
        <a:solidFill>
          <a:schemeClr val="tx1"/>
        </a:solidFill>
        <a:latin typeface="+mn-lt"/>
        <a:ea typeface="+mn-ea"/>
        <a:cs typeface="+mn-cs"/>
      </a:defRPr>
    </a:lvl5pPr>
    <a:lvl6pPr marL="2637669" algn="l" defTabSz="1055067" rtl="0" eaLnBrk="1" latinLnBrk="0" hangingPunct="1">
      <a:defRPr sz="1400" kern="1200">
        <a:solidFill>
          <a:schemeClr val="tx1"/>
        </a:solidFill>
        <a:latin typeface="+mn-lt"/>
        <a:ea typeface="+mn-ea"/>
        <a:cs typeface="+mn-cs"/>
      </a:defRPr>
    </a:lvl6pPr>
    <a:lvl7pPr marL="3165203" algn="l" defTabSz="1055067" rtl="0" eaLnBrk="1" latinLnBrk="0" hangingPunct="1">
      <a:defRPr sz="1400" kern="1200">
        <a:solidFill>
          <a:schemeClr val="tx1"/>
        </a:solidFill>
        <a:latin typeface="+mn-lt"/>
        <a:ea typeface="+mn-ea"/>
        <a:cs typeface="+mn-cs"/>
      </a:defRPr>
    </a:lvl7pPr>
    <a:lvl8pPr marL="3692736" algn="l" defTabSz="1055067" rtl="0" eaLnBrk="1" latinLnBrk="0" hangingPunct="1">
      <a:defRPr sz="1400" kern="1200">
        <a:solidFill>
          <a:schemeClr val="tx1"/>
        </a:solidFill>
        <a:latin typeface="+mn-lt"/>
        <a:ea typeface="+mn-ea"/>
        <a:cs typeface="+mn-cs"/>
      </a:defRPr>
    </a:lvl8pPr>
    <a:lvl9pPr marL="4220270" algn="l" defTabSz="105506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L’agroforesterie n’est cependant</a:t>
            </a:r>
            <a:r>
              <a:rPr lang="fr-FR" baseline="0" dirty="0" smtClean="0"/>
              <a:t> pas le sol moyen de réaliser cette diversification. Il est possible d’atteindre le même objectif avec un </a:t>
            </a:r>
            <a:r>
              <a:rPr lang="fr-FR" baseline="0" dirty="0" err="1" smtClean="0"/>
              <a:t>rboisement</a:t>
            </a:r>
            <a:r>
              <a:rPr lang="fr-FR" baseline="0" dirty="0" smtClean="0"/>
              <a:t> conventionnel d’une partie du parcellaire.</a:t>
            </a:r>
          </a:p>
          <a:p>
            <a:r>
              <a:rPr lang="fr-FR" baseline="0" dirty="0" smtClean="0"/>
              <a:t>La question qui se pose est donc celle de l’intérêt du mélange en tant que tel: vaut-il mieux mélanger (agroforesterie), ou assoler (BTA d’un côté, cultures de l’autre).</a:t>
            </a:r>
          </a:p>
          <a:p>
            <a:r>
              <a:rPr lang="fr-FR" baseline="0" dirty="0" smtClean="0"/>
              <a:t>Pour répondre à une telle question, on utilise un indicateur de productivité des mélange : le LER.</a:t>
            </a:r>
          </a:p>
          <a:p>
            <a:r>
              <a:rPr lang="fr-FR" baseline="0" dirty="0" smtClean="0"/>
              <a:t>Mathématiquement, c’est la somme des rendement relatifs des deux espèces.  </a:t>
            </a:r>
          </a:p>
          <a:p>
            <a:r>
              <a:rPr lang="fr-FR" baseline="0" dirty="0" smtClean="0"/>
              <a:t>Interprétation intuitive… Surface qu’il faudrait cultiver avec un assolement des cultures pures pour produire autant qu’avec le système agroforestier.</a:t>
            </a:r>
          </a:p>
          <a:p>
            <a:endParaRPr lang="fr-FR" baseline="0" dirty="0" smtClean="0"/>
          </a:p>
          <a:p>
            <a:r>
              <a:rPr lang="fr-FR" baseline="0" dirty="0" smtClean="0"/>
              <a:t>Difficile à mesurer car demande un suivit à très long terme, plusieurs  et la mise en place de témoins.</a:t>
            </a:r>
          </a:p>
          <a:p>
            <a:endParaRPr lang="fr-FR" baseline="0" dirty="0" smtClean="0"/>
          </a:p>
          <a:p>
            <a:r>
              <a:rPr lang="fr-FR" baseline="0" dirty="0" smtClean="0"/>
              <a:t>Seul exemple de mesure de LER : peuplier blé, </a:t>
            </a:r>
            <a:r>
              <a:rPr lang="fr-FR" baseline="0" dirty="0" err="1" smtClean="0"/>
              <a:t>vézénobres</a:t>
            </a:r>
            <a:r>
              <a:rPr lang="fr-FR" baseline="0" dirty="0" smtClean="0"/>
              <a:t> : 1.33. Cela signifie qu’une exploitation AF de 100 ha produirait autant qu’une exploitation de 130 ha pratiquant un assolement.</a:t>
            </a:r>
          </a:p>
          <a:p>
            <a:endParaRPr lang="fr-FR" dirty="0"/>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2</a:t>
            </a:fld>
            <a:endParaRPr lang="fr-FR"/>
          </a:p>
        </p:txBody>
      </p:sp>
    </p:spTree>
    <p:extLst>
      <p:ext uri="{BB962C8B-B14F-4D97-AF65-F5344CB8AC3E}">
        <p14:creationId xmlns:p14="http://schemas.microsoft.com/office/powerpoint/2010/main" val="215725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11</a:t>
            </a:fld>
            <a:endParaRPr lang="fr-FR"/>
          </a:p>
        </p:txBody>
      </p:sp>
    </p:spTree>
    <p:extLst>
      <p:ext uri="{BB962C8B-B14F-4D97-AF65-F5344CB8AC3E}">
        <p14:creationId xmlns:p14="http://schemas.microsoft.com/office/powerpoint/2010/main" val="527998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38</a:t>
            </a:fld>
            <a:endParaRPr lang="fr-FR"/>
          </a:p>
        </p:txBody>
      </p:sp>
    </p:spTree>
    <p:extLst>
      <p:ext uri="{BB962C8B-B14F-4D97-AF65-F5344CB8AC3E}">
        <p14:creationId xmlns:p14="http://schemas.microsoft.com/office/powerpoint/2010/main" val="291057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39</a:t>
            </a:fld>
            <a:endParaRPr lang="fr-FR"/>
          </a:p>
        </p:txBody>
      </p:sp>
    </p:spTree>
    <p:extLst>
      <p:ext uri="{BB962C8B-B14F-4D97-AF65-F5344CB8AC3E}">
        <p14:creationId xmlns:p14="http://schemas.microsoft.com/office/powerpoint/2010/main" val="420562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35325" y="531813"/>
            <a:ext cx="3763963" cy="2663825"/>
          </a:xfrm>
        </p:spPr>
      </p:sp>
      <p:sp>
        <p:nvSpPr>
          <p:cNvPr id="3" name="Espace réservé des commentaires 2"/>
          <p:cNvSpPr>
            <a:spLocks noGrp="1"/>
          </p:cNvSpPr>
          <p:nvPr>
            <p:ph type="body" idx="1"/>
          </p:nvPr>
        </p:nvSpPr>
        <p:spPr/>
        <p:txBody>
          <a:bodyPr/>
          <a:lstStyle/>
          <a:p>
            <a:r>
              <a:rPr lang="fr-FR" baseline="0" dirty="0" smtClean="0"/>
              <a:t>En réalité, des indicateurs de productivité comme le LER ou d’interactions entre espèces, comme des indicateurs de complémentarité ou de facilitation résultent de l’intégration de processus.</a:t>
            </a:r>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3</a:t>
            </a:fld>
            <a:endParaRPr lang="fr-FR"/>
          </a:p>
        </p:txBody>
      </p:sp>
    </p:spTree>
    <p:extLst>
      <p:ext uri="{BB962C8B-B14F-4D97-AF65-F5344CB8AC3E}">
        <p14:creationId xmlns:p14="http://schemas.microsoft.com/office/powerpoint/2010/main" val="920289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processus de modélisation est un processus long, avec de nombreuses étapes. Avant de passer à la phase d’utilisation</a:t>
            </a:r>
            <a:r>
              <a:rPr lang="fr-FR" baseline="0" dirty="0" smtClean="0"/>
              <a:t> du modèle….</a:t>
            </a:r>
          </a:p>
          <a:p>
            <a:endParaRPr lang="fr-FR" baseline="0" dirty="0" smtClean="0"/>
          </a:p>
          <a:p>
            <a:r>
              <a:rPr lang="fr-FR" baseline="0" dirty="0" smtClean="0"/>
              <a:t>Dans cette présentation, je vous présenterai uniquement la dernière étape. Nous nous placerons donc en utilisateurs d’un modèle existant, que nous considèrerons paramétré au mieux.</a:t>
            </a:r>
            <a:endParaRPr lang="fr-FR" dirty="0" smtClean="0"/>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4</a:t>
            </a:fld>
            <a:endParaRPr lang="fr-FR"/>
          </a:p>
        </p:txBody>
      </p:sp>
    </p:spTree>
    <p:extLst>
      <p:ext uri="{BB962C8B-B14F-4D97-AF65-F5344CB8AC3E}">
        <p14:creationId xmlns:p14="http://schemas.microsoft.com/office/powerpoint/2010/main" val="309702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35325" y="531813"/>
            <a:ext cx="3763963" cy="2663825"/>
          </a:xfrm>
        </p:spPr>
      </p:sp>
      <p:sp>
        <p:nvSpPr>
          <p:cNvPr id="3" name="Espace réservé des commentaires 2"/>
          <p:cNvSpPr>
            <a:spLocks noGrp="1"/>
          </p:cNvSpPr>
          <p:nvPr>
            <p:ph type="body" idx="1"/>
          </p:nvPr>
        </p:nvSpPr>
        <p:spPr/>
        <p:txBody>
          <a:bodyPr/>
          <a:lstStyle/>
          <a:p>
            <a:r>
              <a:rPr lang="fr-FR" dirty="0" smtClean="0"/>
              <a:t>Modèle a pas de temps journalier</a:t>
            </a:r>
          </a:p>
          <a:p>
            <a:r>
              <a:rPr lang="fr-FR" dirty="0" smtClean="0"/>
              <a:t>Modélisation</a:t>
            </a:r>
            <a:r>
              <a:rPr lang="fr-FR" baseline="0" dirty="0" smtClean="0"/>
              <a:t> des arbres : modèle individu centré: photosynthèse, allocation de carbone, géométrie</a:t>
            </a:r>
          </a:p>
          <a:p>
            <a:r>
              <a:rPr lang="fr-FR" baseline="0" dirty="0" smtClean="0"/>
              <a:t>Modélisation des cultures : instances de STICS.</a:t>
            </a:r>
          </a:p>
          <a:p>
            <a:r>
              <a:rPr lang="fr-FR" baseline="0" dirty="0" smtClean="0"/>
              <a:t>Interactions pour l’utilisation des ressources eau, lumière et azote.</a:t>
            </a:r>
          </a:p>
          <a:p>
            <a:r>
              <a:rPr lang="fr-FR" baseline="0" dirty="0" smtClean="0"/>
              <a:t>Je ne vais pas faire une partie explicitement sur les formalismes. On les abordera au fur et à mesure, selon les besoins de la présentation.</a:t>
            </a:r>
            <a:endParaRPr lang="fr-FR" dirty="0"/>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5</a:t>
            </a:fld>
            <a:endParaRPr lang="fr-FR"/>
          </a:p>
        </p:txBody>
      </p:sp>
    </p:spTree>
    <p:extLst>
      <p:ext uri="{BB962C8B-B14F-4D97-AF65-F5344CB8AC3E}">
        <p14:creationId xmlns:p14="http://schemas.microsoft.com/office/powerpoint/2010/main" val="154665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a:t>
            </a:r>
            <a:r>
              <a:rPr lang="fr-FR" baseline="0" dirty="0" smtClean="0"/>
              <a:t> parcelle qui nous intéresse ici est la parcelle A3, qui a fait l’objet d’un suivi expérimental lourd depuis sa mise en place en 1995.</a:t>
            </a:r>
          </a:p>
          <a:p>
            <a:r>
              <a:rPr lang="fr-FR" baseline="0" dirty="0" smtClean="0"/>
              <a:t>Cette parcelle associée des noyers hybrides avec une rotation quadriennale de blé dur et colza.</a:t>
            </a:r>
            <a:endParaRPr lang="fr-FR" dirty="0"/>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6</a:t>
            </a:fld>
            <a:endParaRPr lang="fr-FR"/>
          </a:p>
        </p:txBody>
      </p:sp>
    </p:spTree>
    <p:extLst>
      <p:ext uri="{BB962C8B-B14F-4D97-AF65-F5344CB8AC3E}">
        <p14:creationId xmlns:p14="http://schemas.microsoft.com/office/powerpoint/2010/main" val="275722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L’association blé noyer est rendue particulièrement intéressante par les cycles </a:t>
            </a:r>
            <a:r>
              <a:rPr lang="fr-FR" dirty="0" err="1" smtClean="0"/>
              <a:t>phénologiques</a:t>
            </a:r>
            <a:r>
              <a:rPr lang="fr-FR" dirty="0" smtClean="0"/>
              <a:t> </a:t>
            </a:r>
            <a:r>
              <a:rPr lang="fr-FR" dirty="0" err="1" smtClean="0"/>
              <a:t>constrastés</a:t>
            </a:r>
            <a:r>
              <a:rPr lang="fr-FR" dirty="0" smtClean="0"/>
              <a:t> de ces deux espèces. Le blé dur est en effet semé début novembre et récolté fin juin début juillet, alors que les noyers débourrent courant</a:t>
            </a:r>
            <a:r>
              <a:rPr lang="fr-FR" baseline="0" dirty="0" smtClean="0"/>
              <a:t> avril et perdent leur feuilles fin octobre. La compétition directe entre les deux espèces est donc limitée aux mois de Mai et Juin</a:t>
            </a:r>
            <a:endParaRPr lang="fr-FR" dirty="0"/>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7</a:t>
            </a:fld>
            <a:endParaRPr lang="fr-FR"/>
          </a:p>
        </p:txBody>
      </p:sp>
    </p:spTree>
    <p:extLst>
      <p:ext uri="{BB962C8B-B14F-4D97-AF65-F5344CB8AC3E}">
        <p14:creationId xmlns:p14="http://schemas.microsoft.com/office/powerpoint/2010/main" val="205412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 parler du fait que les données expérimentales ont servi au paramétrage et à la calibration du modèle.</a:t>
            </a:r>
            <a:endParaRPr lang="fr-FR" dirty="0"/>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8</a:t>
            </a:fld>
            <a:endParaRPr lang="fr-FR"/>
          </a:p>
        </p:txBody>
      </p:sp>
    </p:spTree>
    <p:extLst>
      <p:ext uri="{BB962C8B-B14F-4D97-AF65-F5344CB8AC3E}">
        <p14:creationId xmlns:p14="http://schemas.microsoft.com/office/powerpoint/2010/main" val="26816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ailleurs,</a:t>
            </a:r>
            <a:r>
              <a:rPr lang="fr-FR" baseline="0" dirty="0" smtClean="0"/>
              <a:t> afin de pouvoir évaluer </a:t>
            </a:r>
            <a:endParaRPr lang="fr-FR" dirty="0"/>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9</a:t>
            </a:fld>
            <a:endParaRPr lang="fr-FR"/>
          </a:p>
        </p:txBody>
      </p:sp>
    </p:spTree>
    <p:extLst>
      <p:ext uri="{BB962C8B-B14F-4D97-AF65-F5344CB8AC3E}">
        <p14:creationId xmlns:p14="http://schemas.microsoft.com/office/powerpoint/2010/main" val="67133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C74DB88-665D-4B20-9B61-2EF3FA923425}" type="slidenum">
              <a:rPr lang="fr-FR" smtClean="0"/>
              <a:t>10</a:t>
            </a:fld>
            <a:endParaRPr lang="fr-FR"/>
          </a:p>
        </p:txBody>
      </p:sp>
    </p:spTree>
    <p:extLst>
      <p:ext uri="{BB962C8B-B14F-4D97-AF65-F5344CB8AC3E}">
        <p14:creationId xmlns:p14="http://schemas.microsoft.com/office/powerpoint/2010/main" val="1676447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5" y="2"/>
            <a:ext cx="4041619" cy="7669213"/>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7" tIns="52754" rIns="105507" bIns="52754" rtlCol="0" anchor="ctr"/>
          <a:lstStyle/>
          <a:p>
            <a:pPr algn="ctr"/>
            <a:endParaRPr lang="en-US"/>
          </a:p>
        </p:txBody>
      </p:sp>
      <p:sp>
        <p:nvSpPr>
          <p:cNvPr id="12" name="Freeform 7"/>
          <p:cNvSpPr>
            <a:spLocks noChangeAspect="1" noEditPoints="1"/>
          </p:cNvSpPr>
          <p:nvPr/>
        </p:nvSpPr>
        <p:spPr bwMode="auto">
          <a:xfrm>
            <a:off x="993474" y="1970527"/>
            <a:ext cx="2988917" cy="56986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105507" tIns="52754" rIns="105507" bIns="52754" numCol="1" anchor="t" anchorCtr="0" compatLnSpc="1">
            <a:prstTxWarp prst="textNoShape">
              <a:avLst/>
            </a:prstTxWarp>
          </a:bodyPr>
          <a:lstStyle/>
          <a:p>
            <a:endParaRPr lang="en-US"/>
          </a:p>
        </p:txBody>
      </p:sp>
      <p:sp>
        <p:nvSpPr>
          <p:cNvPr id="3" name="Subtitle 2"/>
          <p:cNvSpPr>
            <a:spLocks noGrp="1"/>
          </p:cNvSpPr>
          <p:nvPr>
            <p:ph type="subTitle" idx="1"/>
          </p:nvPr>
        </p:nvSpPr>
        <p:spPr>
          <a:xfrm>
            <a:off x="4436751" y="4161676"/>
            <a:ext cx="6069203" cy="1768180"/>
          </a:xfrm>
        </p:spPr>
        <p:txBody>
          <a:bodyPr>
            <a:normAutofit/>
          </a:bodyPr>
          <a:lstStyle>
            <a:lvl1pPr marL="0" indent="0" algn="l">
              <a:buNone/>
              <a:defRPr sz="2800" b="0" i="0" cap="none" spc="139" baseline="0">
                <a:solidFill>
                  <a:schemeClr val="tx2"/>
                </a:solidFill>
              </a:defRPr>
            </a:lvl1pPr>
            <a:lvl2pPr marL="527534" indent="0" algn="ctr">
              <a:buNone/>
              <a:defRPr>
                <a:solidFill>
                  <a:schemeClr val="tx1">
                    <a:tint val="75000"/>
                  </a:schemeClr>
                </a:solidFill>
              </a:defRPr>
            </a:lvl2pPr>
            <a:lvl3pPr marL="1055067" indent="0" algn="ctr">
              <a:buNone/>
              <a:defRPr>
                <a:solidFill>
                  <a:schemeClr val="tx1">
                    <a:tint val="75000"/>
                  </a:schemeClr>
                </a:solidFill>
              </a:defRPr>
            </a:lvl3pPr>
            <a:lvl4pPr marL="1582601" indent="0" algn="ctr">
              <a:buNone/>
              <a:defRPr>
                <a:solidFill>
                  <a:schemeClr val="tx1">
                    <a:tint val="75000"/>
                  </a:schemeClr>
                </a:solidFill>
              </a:defRPr>
            </a:lvl4pPr>
            <a:lvl5pPr marL="2110136" indent="0" algn="ctr">
              <a:buNone/>
              <a:defRPr>
                <a:solidFill>
                  <a:schemeClr val="tx1">
                    <a:tint val="75000"/>
                  </a:schemeClr>
                </a:solidFill>
              </a:defRPr>
            </a:lvl5pPr>
            <a:lvl6pPr marL="2637669" indent="0" algn="ctr">
              <a:buNone/>
              <a:defRPr>
                <a:solidFill>
                  <a:schemeClr val="tx1">
                    <a:tint val="75000"/>
                  </a:schemeClr>
                </a:solidFill>
              </a:defRPr>
            </a:lvl6pPr>
            <a:lvl7pPr marL="3165203" indent="0" algn="ctr">
              <a:buNone/>
              <a:defRPr>
                <a:solidFill>
                  <a:schemeClr val="tx1">
                    <a:tint val="75000"/>
                  </a:schemeClr>
                </a:solidFill>
              </a:defRPr>
            </a:lvl7pPr>
            <a:lvl8pPr marL="3692736" indent="0" algn="ctr">
              <a:buNone/>
              <a:defRPr>
                <a:solidFill>
                  <a:schemeClr val="tx1">
                    <a:tint val="75000"/>
                  </a:schemeClr>
                </a:solidFill>
              </a:defRPr>
            </a:lvl8pPr>
            <a:lvl9pPr marL="4220270" indent="0" algn="ctr">
              <a:buNone/>
              <a:defRPr>
                <a:solidFill>
                  <a:schemeClr val="tx1">
                    <a:tint val="75000"/>
                  </a:schemeClr>
                </a:solidFill>
              </a:defRPr>
            </a:lvl9pPr>
          </a:lstStyle>
          <a:p>
            <a:r>
              <a:rPr lang="fr-FR" dirty="0" smtClean="0"/>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2F79D04F-BD87-471C-9206-864A5805690A}" type="datetime1">
              <a:rPr lang="fr-FR" smtClean="0"/>
              <a:t>30/01/2013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9471841" y="7189891"/>
            <a:ext cx="1038629" cy="326651"/>
          </a:xfrm>
        </p:spPr>
        <p:txBody>
          <a:bodyPr/>
          <a:lstStyle/>
          <a:p>
            <a:fld id="{CF4668DC-857F-487D-BFFA-8C0CA5037977}" type="slidenum">
              <a:rPr lang="fr-BE" smtClean="0"/>
              <a:t>‹N°›</a:t>
            </a:fld>
            <a:endParaRPr lang="fr-BE" dirty="0"/>
          </a:p>
        </p:txBody>
      </p:sp>
      <p:sp>
        <p:nvSpPr>
          <p:cNvPr id="9" name="Freeform 7"/>
          <p:cNvSpPr>
            <a:spLocks noChangeAspect="1" noEditPoints="1"/>
          </p:cNvSpPr>
          <p:nvPr/>
        </p:nvSpPr>
        <p:spPr bwMode="auto">
          <a:xfrm>
            <a:off x="993474" y="1970527"/>
            <a:ext cx="2988917" cy="56986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105507" tIns="52754" rIns="105507" bIns="52754" numCol="1" anchor="t" anchorCtr="0" compatLnSpc="1">
            <a:prstTxWarp prst="textNoShape">
              <a:avLst/>
            </a:prstTxWarp>
          </a:bodyPr>
          <a:lstStyle/>
          <a:p>
            <a:endParaRPr lang="en-US"/>
          </a:p>
        </p:txBody>
      </p:sp>
      <p:sp>
        <p:nvSpPr>
          <p:cNvPr id="10" name="Title 9"/>
          <p:cNvSpPr>
            <a:spLocks noGrp="1"/>
          </p:cNvSpPr>
          <p:nvPr>
            <p:ph type="title"/>
          </p:nvPr>
        </p:nvSpPr>
        <p:spPr>
          <a:xfrm>
            <a:off x="4432689" y="1584973"/>
            <a:ext cx="6069203" cy="2576854"/>
          </a:xfrm>
        </p:spPr>
        <p:txBody>
          <a:bodyPr>
            <a:normAutofit/>
          </a:bodyPr>
          <a:lstStyle>
            <a:lvl1pPr>
              <a:defRPr sz="4700" cap="all" baseline="0"/>
            </a:lvl1pPr>
          </a:lstStyle>
          <a:p>
            <a:r>
              <a:rPr lang="fr-FR" dirty="0" smtClean="0"/>
              <a:t>Modifiez le style du titre</a:t>
            </a:r>
            <a:endParaRPr lang="en-US" dirty="0"/>
          </a:p>
        </p:txBody>
      </p:sp>
      <p:sp>
        <p:nvSpPr>
          <p:cNvPr id="13" name="Freeform 7"/>
          <p:cNvSpPr>
            <a:spLocks noChangeAspect="1" noEditPoints="1"/>
          </p:cNvSpPr>
          <p:nvPr/>
        </p:nvSpPr>
        <p:spPr bwMode="auto">
          <a:xfrm>
            <a:off x="993474" y="1970527"/>
            <a:ext cx="2988917" cy="569869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105507" tIns="52754" rIns="105507" bIns="52754"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7BA19AA-02C8-4E20-8FD7-81A3D5136D1B}" type="datetime1">
              <a:rPr lang="fr-FR" smtClean="0"/>
              <a:t>30/01/2013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7454" y="307131"/>
            <a:ext cx="2438518" cy="654368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541898" y="307131"/>
            <a:ext cx="7134927" cy="654368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CD62B40-A895-48C1-A1EE-E5F89DAEE7B0}" type="datetime1">
              <a:rPr lang="fr-FR" smtClean="0"/>
              <a:t>30/01/2013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6506552" y="2"/>
            <a:ext cx="4022440" cy="7669213"/>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105507" tIns="52754" rIns="105507" bIns="52754"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432EB246-063E-4359-BCBE-C2970FA0BD02}" type="datetime1">
              <a:rPr lang="fr-FR" smtClean="0"/>
              <a:t>30/01/2013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25" name="Title Placeholder 1"/>
          <p:cNvSpPr>
            <a:spLocks noGrp="1"/>
          </p:cNvSpPr>
          <p:nvPr>
            <p:ph type="title"/>
          </p:nvPr>
        </p:nvSpPr>
        <p:spPr>
          <a:xfrm>
            <a:off x="327395" y="255642"/>
            <a:ext cx="10183075" cy="1192990"/>
          </a:xfrm>
          <a:prstGeom prst="rect">
            <a:avLst/>
          </a:prstGeom>
        </p:spPr>
        <p:txBody>
          <a:bodyPr vert="horz" lIns="105507" tIns="52754" rIns="105507" bIns="52754" rtlCol="0" anchor="b" anchorCtr="0">
            <a:normAutofit/>
          </a:bodyPr>
          <a:lstStyle/>
          <a:p>
            <a:r>
              <a:rPr lang="fr-FR" smtClean="0"/>
              <a:t>Modifiez le style du titre</a:t>
            </a:r>
            <a:endParaRPr lang="en-US" dirty="0"/>
          </a:p>
        </p:txBody>
      </p:sp>
      <p:sp>
        <p:nvSpPr>
          <p:cNvPr id="31" name="Content Placeholder 30"/>
          <p:cNvSpPr>
            <a:spLocks noGrp="1"/>
          </p:cNvSpPr>
          <p:nvPr>
            <p:ph sz="quarter" idx="13"/>
          </p:nvPr>
        </p:nvSpPr>
        <p:spPr>
          <a:xfrm>
            <a:off x="325140" y="1452041"/>
            <a:ext cx="10187591" cy="552183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9" name="Rectangle 8"/>
          <p:cNvSpPr/>
          <p:nvPr/>
        </p:nvSpPr>
        <p:spPr>
          <a:xfrm>
            <a:off x="5" y="2"/>
            <a:ext cx="4041619" cy="7669213"/>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7" tIns="52754" rIns="105507" bIns="52754"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9E1DC539-58AA-4238-9D3D-A1F157A99DCA}" type="datetime1">
              <a:rPr lang="fr-FR" smtClean="0"/>
              <a:t>30/01/2013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15" name="Subtitle 2"/>
          <p:cNvSpPr>
            <a:spLocks noGrp="1"/>
          </p:cNvSpPr>
          <p:nvPr>
            <p:ph type="subTitle" idx="1"/>
          </p:nvPr>
        </p:nvSpPr>
        <p:spPr>
          <a:xfrm>
            <a:off x="4436752" y="1565801"/>
            <a:ext cx="6069203" cy="1651011"/>
          </a:xfrm>
        </p:spPr>
        <p:txBody>
          <a:bodyPr anchor="b" anchorCtr="0">
            <a:normAutofit/>
          </a:bodyPr>
          <a:lstStyle>
            <a:lvl1pPr marL="0" indent="0" algn="l">
              <a:buNone/>
              <a:defRPr sz="2800" b="0" i="0" cap="none" spc="139" baseline="0">
                <a:solidFill>
                  <a:schemeClr val="tx2"/>
                </a:solidFill>
              </a:defRPr>
            </a:lvl1pPr>
            <a:lvl2pPr marL="527534" indent="0" algn="ctr">
              <a:buNone/>
              <a:defRPr>
                <a:solidFill>
                  <a:schemeClr val="tx1">
                    <a:tint val="75000"/>
                  </a:schemeClr>
                </a:solidFill>
              </a:defRPr>
            </a:lvl2pPr>
            <a:lvl3pPr marL="1055067" indent="0" algn="ctr">
              <a:buNone/>
              <a:defRPr>
                <a:solidFill>
                  <a:schemeClr val="tx1">
                    <a:tint val="75000"/>
                  </a:schemeClr>
                </a:solidFill>
              </a:defRPr>
            </a:lvl3pPr>
            <a:lvl4pPr marL="1582601" indent="0" algn="ctr">
              <a:buNone/>
              <a:defRPr>
                <a:solidFill>
                  <a:schemeClr val="tx1">
                    <a:tint val="75000"/>
                  </a:schemeClr>
                </a:solidFill>
              </a:defRPr>
            </a:lvl4pPr>
            <a:lvl5pPr marL="2110136" indent="0" algn="ctr">
              <a:buNone/>
              <a:defRPr>
                <a:solidFill>
                  <a:schemeClr val="tx1">
                    <a:tint val="75000"/>
                  </a:schemeClr>
                </a:solidFill>
              </a:defRPr>
            </a:lvl5pPr>
            <a:lvl6pPr marL="2637669" indent="0" algn="ctr">
              <a:buNone/>
              <a:defRPr>
                <a:solidFill>
                  <a:schemeClr val="tx1">
                    <a:tint val="75000"/>
                  </a:schemeClr>
                </a:solidFill>
              </a:defRPr>
            </a:lvl6pPr>
            <a:lvl7pPr marL="3165203" indent="0" algn="ctr">
              <a:buNone/>
              <a:defRPr>
                <a:solidFill>
                  <a:schemeClr val="tx1">
                    <a:tint val="75000"/>
                  </a:schemeClr>
                </a:solidFill>
              </a:defRPr>
            </a:lvl7pPr>
            <a:lvl8pPr marL="3692736" indent="0" algn="ctr">
              <a:buNone/>
              <a:defRPr>
                <a:solidFill>
                  <a:schemeClr val="tx1">
                    <a:tint val="75000"/>
                  </a:schemeClr>
                </a:solidFill>
              </a:defRPr>
            </a:lvl8pPr>
            <a:lvl9pPr marL="4220270" indent="0" algn="ctr">
              <a:buNone/>
              <a:defRPr>
                <a:solidFill>
                  <a:schemeClr val="tx1">
                    <a:tint val="75000"/>
                  </a:schemeClr>
                </a:solidFill>
              </a:defRPr>
            </a:lvl9pPr>
          </a:lstStyle>
          <a:p>
            <a:r>
              <a:rPr lang="fr-FR" smtClean="0"/>
              <a:t>Modifiez le style des sous-titres du masque</a:t>
            </a:r>
            <a:endParaRPr lang="en-US" dirty="0"/>
          </a:p>
        </p:txBody>
      </p:sp>
      <p:sp>
        <p:nvSpPr>
          <p:cNvPr id="10" name="Freeform 7"/>
          <p:cNvSpPr>
            <a:spLocks noChangeAspect="1" noEditPoints="1"/>
          </p:cNvSpPr>
          <p:nvPr/>
        </p:nvSpPr>
        <p:spPr bwMode="auto">
          <a:xfrm>
            <a:off x="40645" y="152809"/>
            <a:ext cx="3942295" cy="751640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105507" tIns="52754" rIns="105507" bIns="52754" numCol="1" anchor="t" anchorCtr="0" compatLnSpc="1">
            <a:prstTxWarp prst="textNoShape">
              <a:avLst/>
            </a:prstTxWarp>
          </a:bodyPr>
          <a:lstStyle/>
          <a:p>
            <a:endParaRPr lang="en-US" dirty="0"/>
          </a:p>
        </p:txBody>
      </p:sp>
      <p:sp>
        <p:nvSpPr>
          <p:cNvPr id="12" name="Title 11"/>
          <p:cNvSpPr>
            <a:spLocks noGrp="1"/>
          </p:cNvSpPr>
          <p:nvPr>
            <p:ph type="title"/>
          </p:nvPr>
        </p:nvSpPr>
        <p:spPr>
          <a:xfrm>
            <a:off x="4425464" y="3238118"/>
            <a:ext cx="6079756" cy="2982473"/>
          </a:xfrm>
        </p:spPr>
        <p:txBody>
          <a:bodyPr anchor="t">
            <a:normAutofit/>
          </a:bodyPr>
          <a:lstStyle>
            <a:lvl1pPr>
              <a:defRPr kumimoji="0" lang="en-US" sz="47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fr-FR" smtClean="0"/>
              <a:t>Modifiez le style du titre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BE499B-B4B1-4DAC-AF74-4A30BED9CEEF}" type="datetime1">
              <a:rPr lang="fr-FR" smtClean="0"/>
              <a:t>30/01/2013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9" name="Title Placeholder 1"/>
          <p:cNvSpPr>
            <a:spLocks noGrp="1"/>
          </p:cNvSpPr>
          <p:nvPr>
            <p:ph type="title"/>
          </p:nvPr>
        </p:nvSpPr>
        <p:spPr>
          <a:xfrm>
            <a:off x="327395" y="255647"/>
            <a:ext cx="10183075" cy="1192989"/>
          </a:xfrm>
          <a:prstGeom prst="rect">
            <a:avLst/>
          </a:prstGeom>
        </p:spPr>
        <p:txBody>
          <a:bodyPr vert="horz" lIns="105507" tIns="52754" rIns="105507" bIns="52754" rtlCol="0" anchor="b" anchorCtr="0">
            <a:normAutofit/>
          </a:bodyPr>
          <a:lstStyle/>
          <a:p>
            <a:r>
              <a:rPr lang="fr-FR" smtClean="0"/>
              <a:t>Modifiez le style du titre</a:t>
            </a:r>
            <a:endParaRPr lang="en-US" dirty="0"/>
          </a:p>
        </p:txBody>
      </p:sp>
      <p:sp>
        <p:nvSpPr>
          <p:cNvPr id="12" name="Content Placeholder 11"/>
          <p:cNvSpPr>
            <a:spLocks noGrp="1"/>
          </p:cNvSpPr>
          <p:nvPr>
            <p:ph sz="quarter" idx="13"/>
          </p:nvPr>
        </p:nvSpPr>
        <p:spPr>
          <a:xfrm>
            <a:off x="327396" y="1452041"/>
            <a:ext cx="5039606" cy="5521833"/>
          </a:xfrm>
        </p:spPr>
        <p:txBody>
          <a:bodyPr>
            <a:normAutofit/>
          </a:bodyPr>
          <a:lstStyle>
            <a:lvl1pPr>
              <a:defRPr sz="2300"/>
            </a:lvl1pPr>
            <a:lvl2pPr>
              <a:defRPr sz="2100"/>
            </a:lvl2pPr>
            <a:lvl3pPr>
              <a:defRPr sz="1900"/>
            </a:lvl3pPr>
            <a:lvl4pPr>
              <a:defRPr sz="1900"/>
            </a:lvl4pPr>
            <a:lvl5pPr>
              <a:defRPr sz="1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Content Placeholder 11"/>
          <p:cNvSpPr>
            <a:spLocks noGrp="1"/>
          </p:cNvSpPr>
          <p:nvPr>
            <p:ph sz="quarter" idx="14"/>
          </p:nvPr>
        </p:nvSpPr>
        <p:spPr>
          <a:xfrm>
            <a:off x="5470866" y="1452041"/>
            <a:ext cx="5039606" cy="5521833"/>
          </a:xfrm>
        </p:spPr>
        <p:txBody>
          <a:bodyPr>
            <a:normAutofit/>
          </a:bodyPr>
          <a:lstStyle>
            <a:lvl1pPr>
              <a:defRPr sz="2300"/>
            </a:lvl1pPr>
            <a:lvl2pPr>
              <a:defRPr sz="2100"/>
            </a:lvl2pPr>
            <a:lvl3pPr>
              <a:defRPr sz="1900"/>
            </a:lvl3pPr>
            <a:lvl4pPr>
              <a:defRPr sz="1900"/>
            </a:lvl4pPr>
            <a:lvl5pPr>
              <a:defRPr sz="1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F1F1E36-BA99-4D5D-8174-2C2859E593DC}" type="datetime1">
              <a:rPr lang="fr-FR" smtClean="0"/>
              <a:t>30/01/2013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
        <p:nvSpPr>
          <p:cNvPr id="12" name="Title Placeholder 1"/>
          <p:cNvSpPr>
            <a:spLocks noGrp="1"/>
          </p:cNvSpPr>
          <p:nvPr>
            <p:ph type="title"/>
          </p:nvPr>
        </p:nvSpPr>
        <p:spPr>
          <a:xfrm>
            <a:off x="327395" y="255647"/>
            <a:ext cx="10183075" cy="1192989"/>
          </a:xfrm>
          <a:prstGeom prst="rect">
            <a:avLst/>
          </a:prstGeom>
        </p:spPr>
        <p:txBody>
          <a:bodyPr vert="horz" lIns="105507" tIns="52754" rIns="105507" bIns="52754" rtlCol="0" anchor="b" anchorCtr="0">
            <a:normAutofit/>
          </a:bodyPr>
          <a:lstStyle/>
          <a:p>
            <a:r>
              <a:rPr lang="fr-FR" smtClean="0"/>
              <a:t>Modifiez le style du titre</a:t>
            </a:r>
            <a:endParaRPr lang="en-US" dirty="0"/>
          </a:p>
        </p:txBody>
      </p:sp>
      <p:sp>
        <p:nvSpPr>
          <p:cNvPr id="14" name="Content Placeholder 11"/>
          <p:cNvSpPr>
            <a:spLocks noGrp="1"/>
          </p:cNvSpPr>
          <p:nvPr>
            <p:ph sz="quarter" idx="13"/>
          </p:nvPr>
        </p:nvSpPr>
        <p:spPr>
          <a:xfrm>
            <a:off x="327396" y="2024675"/>
            <a:ext cx="5039606" cy="4949198"/>
          </a:xfrm>
        </p:spPr>
        <p:txBody>
          <a:bodyPr>
            <a:normAutofit/>
          </a:bodyPr>
          <a:lstStyle>
            <a:lvl1pPr>
              <a:defRPr sz="2300"/>
            </a:lvl1pPr>
            <a:lvl2pPr>
              <a:defRPr sz="2100"/>
            </a:lvl2pPr>
            <a:lvl3pPr>
              <a:defRPr sz="1900"/>
            </a:lvl3pPr>
            <a:lvl4pPr>
              <a:defRPr sz="1900"/>
            </a:lvl4pPr>
            <a:lvl5pPr>
              <a:defRPr sz="1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1"/>
          <p:cNvSpPr>
            <a:spLocks noGrp="1"/>
          </p:cNvSpPr>
          <p:nvPr>
            <p:ph sz="quarter" idx="14"/>
          </p:nvPr>
        </p:nvSpPr>
        <p:spPr>
          <a:xfrm>
            <a:off x="5470866" y="2024675"/>
            <a:ext cx="5039606" cy="4949198"/>
          </a:xfrm>
        </p:spPr>
        <p:txBody>
          <a:bodyPr>
            <a:normAutofit/>
          </a:bodyPr>
          <a:lstStyle>
            <a:lvl1pPr>
              <a:defRPr sz="2300"/>
            </a:lvl1pPr>
            <a:lvl2pPr>
              <a:defRPr sz="2100"/>
            </a:lvl2pPr>
            <a:lvl3pPr>
              <a:defRPr sz="1900"/>
            </a:lvl3pPr>
            <a:lvl4pPr>
              <a:defRPr sz="1900"/>
            </a:lvl4pPr>
            <a:lvl5pPr>
              <a:defRPr sz="1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0" name="Text Placeholder 3"/>
          <p:cNvSpPr>
            <a:spLocks noGrp="1"/>
          </p:cNvSpPr>
          <p:nvPr>
            <p:ph type="body" sz="half" idx="2"/>
          </p:nvPr>
        </p:nvSpPr>
        <p:spPr>
          <a:xfrm>
            <a:off x="327396" y="1452043"/>
            <a:ext cx="5035090" cy="569865"/>
          </a:xfrm>
        </p:spPr>
        <p:txBody>
          <a:bodyPr anchor="ctr">
            <a:normAutofit/>
          </a:bodyPr>
          <a:lstStyle>
            <a:lvl1pPr marL="0" indent="0" algn="l">
              <a:buNone/>
              <a:defRPr sz="2300" b="0" i="0" spc="0" baseline="0">
                <a:solidFill>
                  <a:schemeClr val="tx2"/>
                </a:solidFill>
                <a:latin typeface="+mj-lt"/>
              </a:defRPr>
            </a:lvl1pPr>
            <a:lvl2pPr marL="527534" indent="0">
              <a:buNone/>
              <a:defRPr sz="1400"/>
            </a:lvl2pPr>
            <a:lvl3pPr marL="1055067" indent="0">
              <a:buNone/>
              <a:defRPr sz="1100"/>
            </a:lvl3pPr>
            <a:lvl4pPr marL="1582601" indent="0">
              <a:buNone/>
              <a:defRPr sz="1000"/>
            </a:lvl4pPr>
            <a:lvl5pPr marL="2110136" indent="0">
              <a:buNone/>
              <a:defRPr sz="1000"/>
            </a:lvl5pPr>
            <a:lvl6pPr marL="2637669" indent="0">
              <a:buNone/>
              <a:defRPr sz="1000"/>
            </a:lvl6pPr>
            <a:lvl7pPr marL="3165203" indent="0">
              <a:buNone/>
              <a:defRPr sz="1000"/>
            </a:lvl7pPr>
            <a:lvl8pPr marL="3692736" indent="0">
              <a:buNone/>
              <a:defRPr sz="1000"/>
            </a:lvl8pPr>
            <a:lvl9pPr marL="4220270" indent="0">
              <a:buNone/>
              <a:defRPr sz="1000"/>
            </a:lvl9pPr>
          </a:lstStyle>
          <a:p>
            <a:pPr lvl="0"/>
            <a:r>
              <a:rPr lang="fr-FR" smtClean="0"/>
              <a:t>Modifiez les styles du texte du masque</a:t>
            </a:r>
          </a:p>
        </p:txBody>
      </p:sp>
      <p:sp>
        <p:nvSpPr>
          <p:cNvPr id="21" name="Text Placeholder 3"/>
          <p:cNvSpPr>
            <a:spLocks noGrp="1"/>
          </p:cNvSpPr>
          <p:nvPr>
            <p:ph type="body" sz="half" idx="15"/>
          </p:nvPr>
        </p:nvSpPr>
        <p:spPr>
          <a:xfrm>
            <a:off x="5470864" y="1452043"/>
            <a:ext cx="5035090" cy="569865"/>
          </a:xfrm>
        </p:spPr>
        <p:txBody>
          <a:bodyPr anchor="ctr">
            <a:normAutofit/>
          </a:bodyPr>
          <a:lstStyle>
            <a:lvl1pPr marL="0" indent="0">
              <a:buNone/>
              <a:defRPr sz="2300" b="0" i="0" spc="0" baseline="0">
                <a:solidFill>
                  <a:schemeClr val="tx2"/>
                </a:solidFill>
                <a:latin typeface="+mj-lt"/>
              </a:defRPr>
            </a:lvl1pPr>
            <a:lvl2pPr marL="527534" indent="0">
              <a:buNone/>
              <a:defRPr sz="1400"/>
            </a:lvl2pPr>
            <a:lvl3pPr marL="1055067" indent="0">
              <a:buNone/>
              <a:defRPr sz="1100"/>
            </a:lvl3pPr>
            <a:lvl4pPr marL="1582601" indent="0">
              <a:buNone/>
              <a:defRPr sz="1000"/>
            </a:lvl4pPr>
            <a:lvl5pPr marL="2110136" indent="0">
              <a:buNone/>
              <a:defRPr sz="1000"/>
            </a:lvl5pPr>
            <a:lvl6pPr marL="2637669" indent="0">
              <a:buNone/>
              <a:defRPr sz="1000"/>
            </a:lvl6pPr>
            <a:lvl7pPr marL="3165203" indent="0">
              <a:buNone/>
              <a:defRPr sz="1000"/>
            </a:lvl7pPr>
            <a:lvl8pPr marL="3692736" indent="0">
              <a:buNone/>
              <a:defRPr sz="1000"/>
            </a:lvl8pPr>
            <a:lvl9pPr marL="4220270" indent="0">
              <a:buNone/>
              <a:defRPr sz="1000"/>
            </a:lvl9pPr>
          </a:lstStyle>
          <a:p>
            <a:pPr lvl="0"/>
            <a:r>
              <a:rPr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72F3DFE7-C6F1-4605-AC9D-799086B8EFAE}" type="datetime1">
              <a:rPr lang="fr-FR" smtClean="0"/>
              <a:t>30/01/2013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dirty="0"/>
          </a:p>
        </p:txBody>
      </p:sp>
      <p:sp>
        <p:nvSpPr>
          <p:cNvPr id="17" name="Title Placeholder 1"/>
          <p:cNvSpPr>
            <a:spLocks noGrp="1"/>
          </p:cNvSpPr>
          <p:nvPr>
            <p:ph type="title"/>
          </p:nvPr>
        </p:nvSpPr>
        <p:spPr>
          <a:xfrm>
            <a:off x="327395" y="255647"/>
            <a:ext cx="10183075" cy="1192989"/>
          </a:xfrm>
          <a:prstGeom prst="rect">
            <a:avLst/>
          </a:prstGeom>
        </p:spPr>
        <p:txBody>
          <a:bodyPr vert="horz" lIns="105507" tIns="52754" rIns="105507" bIns="52754" rtlCol="0" anchor="b" anchorCtr="0">
            <a:normAutofit/>
          </a:bodyPr>
          <a:lstStyle/>
          <a:p>
            <a:r>
              <a:rPr lang="fr-FR" smtClean="0"/>
              <a:t>Modifiez le style du titre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E652D-DC08-4590-B7DA-0DFE3B33BB16}" type="datetime1">
              <a:rPr lang="fr-FR" smtClean="0"/>
              <a:t>30/01/2013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a:xfrm>
            <a:off x="9471841" y="7324379"/>
            <a:ext cx="1038629" cy="326651"/>
          </a:xfrm>
        </p:spPr>
        <p:txBody>
          <a:bodyPr>
            <a:noAutofit/>
          </a:bodyPr>
          <a:lstStyle>
            <a:lvl1pPr>
              <a:defRPr sz="2000">
                <a:solidFill>
                  <a:schemeClr val="tx1"/>
                </a:solidFill>
                <a:latin typeface="Arial" pitchFamily="34" charset="0"/>
                <a:cs typeface="Arial" pitchFamily="34" charset="0"/>
              </a:defRPr>
            </a:lvl1pPr>
          </a:lstStyle>
          <a:p>
            <a:fld id="{CF4668DC-857F-487D-BFFA-8C0CA5037977}" type="slidenum">
              <a:rPr lang="fr-BE" smtClean="0"/>
              <a:pPr/>
              <a:t>‹N°›</a:t>
            </a:fld>
            <a:endParaRPr lang="fr-BE" smtClean="0"/>
          </a:p>
          <a:p>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5" y="2"/>
            <a:ext cx="4041619" cy="7669213"/>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7" tIns="52754" rIns="105507" bIns="52754"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26FCEF13-B735-41DB-9BAF-CDBA9CBFFFAD}" type="datetime1">
              <a:rPr lang="fr-FR" smtClean="0"/>
              <a:t>30/01/2013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9" name="Title Placeholder 1"/>
          <p:cNvSpPr>
            <a:spLocks noGrp="1"/>
          </p:cNvSpPr>
          <p:nvPr>
            <p:ph type="title"/>
          </p:nvPr>
        </p:nvSpPr>
        <p:spPr>
          <a:xfrm>
            <a:off x="327398" y="255644"/>
            <a:ext cx="3359738" cy="1452038"/>
          </a:xfrm>
          <a:prstGeom prst="rect">
            <a:avLst/>
          </a:prstGeom>
        </p:spPr>
        <p:txBody>
          <a:bodyPr vert="horz" lIns="105507" tIns="52754" rIns="105507" bIns="52754" rtlCol="0" anchor="b" anchorCtr="0">
            <a:normAutofit/>
          </a:bodyPr>
          <a:lstStyle>
            <a:lvl1pPr>
              <a:defRPr sz="2800">
                <a:solidFill>
                  <a:schemeClr val="bg2"/>
                </a:solidFill>
              </a:defRPr>
            </a:lvl1pPr>
          </a:lstStyle>
          <a:p>
            <a:r>
              <a:rPr lang="fr-FR" smtClean="0"/>
              <a:t>Modifiez le style du titre</a:t>
            </a:r>
            <a:endParaRPr lang="en-US" dirty="0"/>
          </a:p>
        </p:txBody>
      </p:sp>
      <p:sp>
        <p:nvSpPr>
          <p:cNvPr id="10" name="Content Placeholder 11"/>
          <p:cNvSpPr>
            <a:spLocks noGrp="1"/>
          </p:cNvSpPr>
          <p:nvPr>
            <p:ph sz="quarter" idx="14"/>
          </p:nvPr>
        </p:nvSpPr>
        <p:spPr>
          <a:xfrm>
            <a:off x="4475402" y="596497"/>
            <a:ext cx="6001201" cy="6377377"/>
          </a:xfrm>
        </p:spPr>
        <p:txBody>
          <a:bodyPr>
            <a:normAutofit/>
          </a:bodyPr>
          <a:lstStyle>
            <a:lvl1pPr>
              <a:defRPr sz="2300"/>
            </a:lvl1pPr>
            <a:lvl2pPr>
              <a:defRPr sz="2100"/>
            </a:lvl2pPr>
            <a:lvl3pPr>
              <a:defRPr sz="1900"/>
            </a:lvl3pPr>
            <a:lvl4pPr>
              <a:defRPr sz="1900"/>
            </a:lvl4pPr>
            <a:lvl5pPr>
              <a:defRPr sz="19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ext Placeholder 3"/>
          <p:cNvSpPr>
            <a:spLocks noGrp="1"/>
          </p:cNvSpPr>
          <p:nvPr>
            <p:ph type="body" sz="half" idx="2"/>
          </p:nvPr>
        </p:nvSpPr>
        <p:spPr>
          <a:xfrm>
            <a:off x="327397" y="1721316"/>
            <a:ext cx="3359738" cy="5266193"/>
          </a:xfrm>
        </p:spPr>
        <p:txBody>
          <a:bodyPr>
            <a:normAutofit/>
          </a:bodyPr>
          <a:lstStyle>
            <a:lvl1pPr marL="0" indent="0">
              <a:buNone/>
              <a:defRPr lang="en-US" sz="1900" b="0" i="0" kern="1200" cap="none" spc="34" baseline="0" dirty="0" smtClean="0">
                <a:solidFill>
                  <a:schemeClr val="bg2"/>
                </a:solidFill>
                <a:latin typeface="+mn-lt"/>
                <a:ea typeface="+mn-ea"/>
                <a:cs typeface="Tahoma" pitchFamily="34" charset="0"/>
              </a:defRPr>
            </a:lvl1pPr>
            <a:lvl2pPr marL="527534" indent="0">
              <a:buNone/>
              <a:defRPr sz="1400"/>
            </a:lvl2pPr>
            <a:lvl3pPr marL="1055067" indent="0">
              <a:buNone/>
              <a:defRPr sz="1100"/>
            </a:lvl3pPr>
            <a:lvl4pPr marL="1582601" indent="0">
              <a:buNone/>
              <a:defRPr sz="1000"/>
            </a:lvl4pPr>
            <a:lvl5pPr marL="2110136" indent="0">
              <a:buNone/>
              <a:defRPr sz="1000"/>
            </a:lvl5pPr>
            <a:lvl6pPr marL="2637669" indent="0">
              <a:buNone/>
              <a:defRPr sz="1000"/>
            </a:lvl6pPr>
            <a:lvl7pPr marL="3165203" indent="0">
              <a:buNone/>
              <a:defRPr sz="1000"/>
            </a:lvl7pPr>
            <a:lvl8pPr marL="3692736" indent="0">
              <a:buNone/>
              <a:defRPr sz="1000"/>
            </a:lvl8pPr>
            <a:lvl9pPr marL="4220270" indent="0">
              <a:buNone/>
              <a:defRPr sz="1000"/>
            </a:lvl9pPr>
          </a:lstStyle>
          <a:p>
            <a:pPr marL="0" lvl="0" indent="0" algn="l" defTabSz="1055067" rtl="0" eaLnBrk="1" latinLnBrk="0" hangingPunct="1">
              <a:spcBef>
                <a:spcPts val="692"/>
              </a:spcBef>
              <a:spcAft>
                <a:spcPts val="0"/>
              </a:spcAft>
              <a:buClr>
                <a:schemeClr val="accent1"/>
              </a:buClr>
              <a:buFont typeface="Arial" pitchFamily="34" charset="0"/>
              <a:buNone/>
            </a:pPr>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3" name="Rectangle 12"/>
          <p:cNvSpPr/>
          <p:nvPr/>
        </p:nvSpPr>
        <p:spPr>
          <a:xfrm>
            <a:off x="5" y="2"/>
            <a:ext cx="4041619" cy="7669213"/>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507" tIns="52754" rIns="105507" bIns="52754" rtlCol="0" anchor="ctr"/>
          <a:lstStyle/>
          <a:p>
            <a:pPr algn="ctr"/>
            <a:endParaRPr lang="en-US"/>
          </a:p>
        </p:txBody>
      </p:sp>
      <p:sp>
        <p:nvSpPr>
          <p:cNvPr id="3" name="Picture Placeholder 2"/>
          <p:cNvSpPr>
            <a:spLocks noGrp="1"/>
          </p:cNvSpPr>
          <p:nvPr>
            <p:ph type="pic" idx="1"/>
          </p:nvPr>
        </p:nvSpPr>
        <p:spPr>
          <a:xfrm>
            <a:off x="4041623" y="2"/>
            <a:ext cx="6796244" cy="7669213"/>
          </a:xfrm>
        </p:spPr>
        <p:txBody>
          <a:bodyPr anchor="ctr" anchorCtr="0"/>
          <a:lstStyle>
            <a:lvl1pPr marL="0" indent="0" algn="ctr">
              <a:buNone/>
              <a:defRPr sz="3700"/>
            </a:lvl1pPr>
            <a:lvl2pPr marL="527534" indent="0">
              <a:buNone/>
              <a:defRPr sz="3200"/>
            </a:lvl2pPr>
            <a:lvl3pPr marL="1055067" indent="0">
              <a:buNone/>
              <a:defRPr sz="2800"/>
            </a:lvl3pPr>
            <a:lvl4pPr marL="1582601" indent="0">
              <a:buNone/>
              <a:defRPr sz="2300"/>
            </a:lvl4pPr>
            <a:lvl5pPr marL="2110136" indent="0">
              <a:buNone/>
              <a:defRPr sz="2300"/>
            </a:lvl5pPr>
            <a:lvl6pPr marL="2637669" indent="0">
              <a:buNone/>
              <a:defRPr sz="2300"/>
            </a:lvl6pPr>
            <a:lvl7pPr marL="3165203" indent="0">
              <a:buNone/>
              <a:defRPr sz="2300"/>
            </a:lvl7pPr>
            <a:lvl8pPr marL="3692736" indent="0">
              <a:buNone/>
              <a:defRPr sz="2300"/>
            </a:lvl8pPr>
            <a:lvl9pPr marL="4220270" indent="0">
              <a:buNone/>
              <a:defRPr sz="23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92F38059-E4D9-43A6-9F6F-3301839FE9C2}" type="datetime1">
              <a:rPr lang="fr-FR" smtClean="0"/>
              <a:t>30/01/2013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21" name="Title Placeholder 1"/>
          <p:cNvSpPr>
            <a:spLocks noGrp="1"/>
          </p:cNvSpPr>
          <p:nvPr>
            <p:ph type="title"/>
          </p:nvPr>
        </p:nvSpPr>
        <p:spPr>
          <a:xfrm>
            <a:off x="327397" y="255643"/>
            <a:ext cx="3359738" cy="1448628"/>
          </a:xfrm>
          <a:prstGeom prst="rect">
            <a:avLst/>
          </a:prstGeom>
        </p:spPr>
        <p:txBody>
          <a:bodyPr vert="horz" lIns="105507" tIns="52754" rIns="105507" bIns="52754" rtlCol="0" anchor="b" anchorCtr="0">
            <a:normAutofit/>
          </a:bodyPr>
          <a:lstStyle>
            <a:lvl1pPr>
              <a:defRPr sz="2800">
                <a:solidFill>
                  <a:schemeClr val="bg2"/>
                </a:solidFill>
              </a:defRPr>
            </a:lvl1pPr>
          </a:lstStyle>
          <a:p>
            <a:r>
              <a:rPr lang="fr-FR" smtClean="0"/>
              <a:t>Modifiez le style du titre</a:t>
            </a:r>
            <a:endParaRPr lang="en-US" dirty="0"/>
          </a:p>
        </p:txBody>
      </p:sp>
      <p:sp>
        <p:nvSpPr>
          <p:cNvPr id="25" name="Text Placeholder 24"/>
          <p:cNvSpPr>
            <a:spLocks noGrp="1"/>
          </p:cNvSpPr>
          <p:nvPr>
            <p:ph type="body" sz="quarter" idx="13"/>
          </p:nvPr>
        </p:nvSpPr>
        <p:spPr>
          <a:xfrm>
            <a:off x="325139" y="1717908"/>
            <a:ext cx="3359738" cy="5269601"/>
          </a:xfrm>
        </p:spPr>
        <p:txBody>
          <a:bodyPr>
            <a:normAutofit/>
          </a:bodyPr>
          <a:lstStyle>
            <a:lvl1pPr marL="0" indent="0">
              <a:buNone/>
              <a:defRPr sz="1900">
                <a:solidFill>
                  <a:schemeClr val="bg2"/>
                </a:solidFill>
              </a:defRPr>
            </a:lvl1pPr>
            <a:lvl2pPr marL="197826" indent="1832">
              <a:buNone/>
              <a:defRPr>
                <a:solidFill>
                  <a:schemeClr val="bg2"/>
                </a:solidFill>
              </a:defRPr>
            </a:lvl2pPr>
            <a:lvl3pPr marL="397480" indent="7326">
              <a:buNone/>
              <a:defRPr>
                <a:solidFill>
                  <a:schemeClr val="bg2"/>
                </a:solidFill>
              </a:defRPr>
            </a:lvl3pPr>
            <a:lvl4pPr marL="595306" indent="3663">
              <a:buNone/>
              <a:defRPr>
                <a:solidFill>
                  <a:schemeClr val="bg2"/>
                </a:solidFill>
              </a:defRPr>
            </a:lvl4pPr>
            <a:lvl5pPr marL="794965" indent="-1832">
              <a:buNone/>
              <a:defRPr>
                <a:solidFill>
                  <a:schemeClr val="bg2"/>
                </a:solidFill>
              </a:defRPr>
            </a:lvl5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7395" y="255647"/>
            <a:ext cx="10183075" cy="1192989"/>
          </a:xfrm>
          <a:prstGeom prst="rect">
            <a:avLst/>
          </a:prstGeom>
        </p:spPr>
        <p:txBody>
          <a:bodyPr vert="horz" lIns="105507" tIns="52754" rIns="105507" bIns="52754" rtlCol="0" anchor="b" anchorCtr="0">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327395" y="1448633"/>
            <a:ext cx="10183075" cy="5517572"/>
          </a:xfrm>
          <a:prstGeom prst="rect">
            <a:avLst/>
          </a:prstGeom>
        </p:spPr>
        <p:txBody>
          <a:bodyPr vert="horz" lIns="105507" tIns="52754" rIns="105507" bIns="52754"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27396" y="7189891"/>
            <a:ext cx="2528835" cy="326651"/>
          </a:xfrm>
          <a:prstGeom prst="rect">
            <a:avLst/>
          </a:prstGeom>
        </p:spPr>
        <p:txBody>
          <a:bodyPr vert="horz" lIns="105507" tIns="52754" rIns="105507" bIns="52754" rtlCol="0" anchor="ctr">
            <a:normAutofit/>
          </a:bodyPr>
          <a:lstStyle>
            <a:lvl1pPr algn="l">
              <a:defRPr sz="1200" b="1">
                <a:solidFill>
                  <a:schemeClr val="tx2"/>
                </a:solidFill>
              </a:defRPr>
            </a:lvl1pPr>
          </a:lstStyle>
          <a:p>
            <a:fld id="{18160768-80FD-4C67-ADE6-58D9B87CD08E}" type="datetime1">
              <a:rPr lang="fr-FR" smtClean="0"/>
              <a:t>30/01/2013</a:t>
            </a:fld>
            <a:endParaRPr lang="fr-BE"/>
          </a:p>
        </p:txBody>
      </p:sp>
      <p:sp>
        <p:nvSpPr>
          <p:cNvPr id="5" name="Footer Placeholder 4"/>
          <p:cNvSpPr>
            <a:spLocks noGrp="1"/>
          </p:cNvSpPr>
          <p:nvPr>
            <p:ph type="ftr" sz="quarter" idx="3"/>
          </p:nvPr>
        </p:nvSpPr>
        <p:spPr>
          <a:xfrm>
            <a:off x="4436753" y="7189891"/>
            <a:ext cx="4843169" cy="326651"/>
          </a:xfrm>
          <a:prstGeom prst="rect">
            <a:avLst/>
          </a:prstGeom>
        </p:spPr>
        <p:txBody>
          <a:bodyPr vert="horz" lIns="105507" tIns="52754" rIns="105507" bIns="52754" rtlCol="0" anchor="ctr">
            <a:normAutofit/>
          </a:bodyPr>
          <a:lstStyle>
            <a:lvl1pPr algn="l">
              <a:defRPr sz="1200" b="1">
                <a:solidFill>
                  <a:schemeClr val="tx2"/>
                </a:solidFill>
              </a:defRPr>
            </a:lvl1pPr>
          </a:lstStyle>
          <a:p>
            <a:endParaRPr lang="fr-BE"/>
          </a:p>
        </p:txBody>
      </p:sp>
      <p:sp>
        <p:nvSpPr>
          <p:cNvPr id="6" name="Slide Number Placeholder 5"/>
          <p:cNvSpPr>
            <a:spLocks noGrp="1"/>
          </p:cNvSpPr>
          <p:nvPr>
            <p:ph type="sldNum" sz="quarter" idx="4"/>
          </p:nvPr>
        </p:nvSpPr>
        <p:spPr>
          <a:xfrm>
            <a:off x="9471841" y="7189891"/>
            <a:ext cx="1038629" cy="326651"/>
          </a:xfrm>
          <a:prstGeom prst="rect">
            <a:avLst/>
          </a:prstGeom>
        </p:spPr>
        <p:txBody>
          <a:bodyPr vert="horz" lIns="105507" tIns="52754" rIns="105507" bIns="52754" rtlCol="0" anchor="ctr">
            <a:normAutofit/>
          </a:bodyPr>
          <a:lstStyle>
            <a:lvl1pPr algn="r">
              <a:defRPr sz="1900" b="1">
                <a:solidFill>
                  <a:schemeClr val="tx2"/>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1055067" rtl="0" eaLnBrk="1" latinLnBrk="0" hangingPunct="1">
        <a:spcBef>
          <a:spcPts val="461"/>
        </a:spcBef>
        <a:buNone/>
        <a:defRPr sz="4200" b="0" kern="1200" cap="none" spc="0" baseline="0">
          <a:solidFill>
            <a:schemeClr val="tx2"/>
          </a:solidFill>
          <a:latin typeface="+mj-lt"/>
          <a:ea typeface="+mj-ea"/>
          <a:cs typeface="Tunga" pitchFamily="2"/>
        </a:defRPr>
      </a:lvl1pPr>
    </p:titleStyle>
    <p:bodyStyle>
      <a:lvl1pPr marL="197826" indent="-200462" algn="l" defTabSz="1055067" rtl="0" eaLnBrk="1" latinLnBrk="0" hangingPunct="1">
        <a:spcBef>
          <a:spcPts val="692"/>
        </a:spcBef>
        <a:spcAft>
          <a:spcPts val="0"/>
        </a:spcAft>
        <a:buClr>
          <a:schemeClr val="accent1"/>
        </a:buClr>
        <a:buFont typeface="Arial" pitchFamily="34" charset="0"/>
        <a:buChar char="•"/>
        <a:defRPr sz="2600" b="0" i="0" kern="1200" cap="none" spc="34" baseline="0">
          <a:solidFill>
            <a:schemeClr val="tx2"/>
          </a:solidFill>
          <a:latin typeface="+mn-lt"/>
          <a:ea typeface="+mn-ea"/>
          <a:cs typeface="Tahoma" pitchFamily="34" charset="0"/>
        </a:defRPr>
      </a:lvl1pPr>
      <a:lvl2pPr marL="397480" indent="-200462" algn="l" defTabSz="1055067" rtl="0" eaLnBrk="1" latinLnBrk="0" hangingPunct="1">
        <a:spcBef>
          <a:spcPts val="692"/>
        </a:spcBef>
        <a:buClr>
          <a:schemeClr val="accent1"/>
        </a:buClr>
        <a:buFont typeface="Arial" pitchFamily="34" charset="0"/>
        <a:buChar char="•"/>
        <a:defRPr sz="2300" kern="1200">
          <a:solidFill>
            <a:schemeClr val="tx2"/>
          </a:solidFill>
          <a:latin typeface="+mn-lt"/>
          <a:ea typeface="+mn-ea"/>
          <a:cs typeface="Tahoma" pitchFamily="34" charset="0"/>
        </a:defRPr>
      </a:lvl2pPr>
      <a:lvl3pPr marL="595306" indent="-200462" algn="l" defTabSz="1055067" rtl="0" eaLnBrk="1" latinLnBrk="0" hangingPunct="1">
        <a:spcBef>
          <a:spcPts val="692"/>
        </a:spcBef>
        <a:buClr>
          <a:schemeClr val="accent1"/>
        </a:buClr>
        <a:buFont typeface="Arial" pitchFamily="34" charset="0"/>
        <a:buChar char="•"/>
        <a:defRPr sz="2100" kern="1200">
          <a:solidFill>
            <a:schemeClr val="tx2"/>
          </a:solidFill>
          <a:latin typeface="+mn-lt"/>
          <a:ea typeface="+mn-ea"/>
          <a:cs typeface="Tahoma" pitchFamily="34" charset="0"/>
        </a:defRPr>
      </a:lvl3pPr>
      <a:lvl4pPr marL="794965" indent="-200462" algn="l" defTabSz="1055067" rtl="0" eaLnBrk="1" latinLnBrk="0" hangingPunct="1">
        <a:spcBef>
          <a:spcPts val="692"/>
        </a:spcBef>
        <a:buClr>
          <a:schemeClr val="accent1"/>
        </a:buClr>
        <a:buFont typeface="Arial" pitchFamily="34" charset="0"/>
        <a:buChar char="•"/>
        <a:defRPr sz="1900" kern="1200">
          <a:solidFill>
            <a:schemeClr val="tx2"/>
          </a:solidFill>
          <a:latin typeface="+mn-lt"/>
          <a:ea typeface="+mn-ea"/>
          <a:cs typeface="Tahoma" pitchFamily="34" charset="0"/>
        </a:defRPr>
      </a:lvl4pPr>
      <a:lvl5pPr marL="992789" indent="-200462" algn="l" defTabSz="1055067" rtl="0" eaLnBrk="1" latinLnBrk="0" hangingPunct="1">
        <a:spcBef>
          <a:spcPts val="692"/>
        </a:spcBef>
        <a:buClr>
          <a:schemeClr val="accent1"/>
        </a:buClr>
        <a:buFont typeface="Arial" pitchFamily="34" charset="0"/>
        <a:buChar char="•"/>
        <a:defRPr sz="1900" kern="1200" baseline="0">
          <a:solidFill>
            <a:schemeClr val="tx2"/>
          </a:solidFill>
          <a:latin typeface="+mn-lt"/>
          <a:ea typeface="+mn-ea"/>
          <a:cs typeface="Tahoma" pitchFamily="34" charset="0"/>
        </a:defRPr>
      </a:lvl5pPr>
      <a:lvl6pPr marL="1213328" indent="-200462" algn="l" defTabSz="1055067" rtl="0" eaLnBrk="1" latinLnBrk="0" hangingPunct="1">
        <a:spcBef>
          <a:spcPct val="20000"/>
        </a:spcBef>
        <a:buClr>
          <a:schemeClr val="accent1"/>
        </a:buClr>
        <a:buFont typeface="Arial" pitchFamily="34" charset="0"/>
        <a:buChar char="•"/>
        <a:defRPr sz="1700" kern="1200">
          <a:solidFill>
            <a:schemeClr val="tx2"/>
          </a:solidFill>
          <a:latin typeface="+mn-lt"/>
          <a:ea typeface="+mn-ea"/>
          <a:cs typeface="+mn-cs"/>
        </a:defRPr>
      </a:lvl6pPr>
      <a:lvl7pPr marL="1424341" indent="-200462" algn="l" defTabSz="1055067" rtl="0" eaLnBrk="1" latinLnBrk="0" hangingPunct="1">
        <a:spcBef>
          <a:spcPct val="20000"/>
        </a:spcBef>
        <a:buClr>
          <a:schemeClr val="accent1"/>
        </a:buClr>
        <a:buFont typeface="Arial" pitchFamily="34" charset="0"/>
        <a:buChar char="•"/>
        <a:defRPr sz="1700" kern="1200">
          <a:solidFill>
            <a:schemeClr val="tx2"/>
          </a:solidFill>
          <a:latin typeface="+mn-lt"/>
          <a:ea typeface="+mn-ea"/>
          <a:cs typeface="+mn-cs"/>
        </a:defRPr>
      </a:lvl7pPr>
      <a:lvl8pPr marL="1635356" indent="-200462" algn="l" defTabSz="1055067" rtl="0" eaLnBrk="1" latinLnBrk="0" hangingPunct="1">
        <a:spcBef>
          <a:spcPct val="20000"/>
        </a:spcBef>
        <a:buClr>
          <a:schemeClr val="accent1"/>
        </a:buClr>
        <a:buFont typeface="Arial" pitchFamily="34" charset="0"/>
        <a:buChar char="•"/>
        <a:defRPr sz="1700" kern="1200">
          <a:solidFill>
            <a:schemeClr val="tx2"/>
          </a:solidFill>
          <a:latin typeface="+mn-lt"/>
          <a:ea typeface="+mn-ea"/>
          <a:cs typeface="+mn-cs"/>
        </a:defRPr>
      </a:lvl8pPr>
      <a:lvl9pPr marL="1846368" indent="-200462" algn="l" defTabSz="1055067" rtl="0" eaLnBrk="1" latinLnBrk="0" hangingPunct="1">
        <a:spcBef>
          <a:spcPct val="20000"/>
        </a:spcBef>
        <a:buClr>
          <a:schemeClr val="accent1"/>
        </a:buClr>
        <a:buFont typeface="Arial" pitchFamily="34" charset="0"/>
        <a:buChar char="•"/>
        <a:defRPr sz="1700" kern="1200">
          <a:solidFill>
            <a:schemeClr val="tx2"/>
          </a:solidFill>
          <a:latin typeface="+mn-lt"/>
          <a:ea typeface="+mn-ea"/>
          <a:cs typeface="+mn-cs"/>
        </a:defRPr>
      </a:lvl9pPr>
    </p:bodyStyle>
    <p:otherStyle>
      <a:defPPr>
        <a:defRPr lang="en-US"/>
      </a:defPPr>
      <a:lvl1pPr marL="0" algn="l" defTabSz="1055067" rtl="0" eaLnBrk="1" latinLnBrk="0" hangingPunct="1">
        <a:defRPr sz="2100" kern="1200">
          <a:solidFill>
            <a:schemeClr val="tx1"/>
          </a:solidFill>
          <a:latin typeface="+mn-lt"/>
          <a:ea typeface="+mn-ea"/>
          <a:cs typeface="+mn-cs"/>
        </a:defRPr>
      </a:lvl1pPr>
      <a:lvl2pPr marL="527534" algn="l" defTabSz="1055067" rtl="0" eaLnBrk="1" latinLnBrk="0" hangingPunct="1">
        <a:defRPr sz="2100" kern="1200">
          <a:solidFill>
            <a:schemeClr val="tx1"/>
          </a:solidFill>
          <a:latin typeface="+mn-lt"/>
          <a:ea typeface="+mn-ea"/>
          <a:cs typeface="+mn-cs"/>
        </a:defRPr>
      </a:lvl2pPr>
      <a:lvl3pPr marL="1055067" algn="l" defTabSz="1055067" rtl="0" eaLnBrk="1" latinLnBrk="0" hangingPunct="1">
        <a:defRPr sz="2100" kern="1200">
          <a:solidFill>
            <a:schemeClr val="tx1"/>
          </a:solidFill>
          <a:latin typeface="+mn-lt"/>
          <a:ea typeface="+mn-ea"/>
          <a:cs typeface="+mn-cs"/>
        </a:defRPr>
      </a:lvl3pPr>
      <a:lvl4pPr marL="1582601" algn="l" defTabSz="1055067" rtl="0" eaLnBrk="1" latinLnBrk="0" hangingPunct="1">
        <a:defRPr sz="2100" kern="1200">
          <a:solidFill>
            <a:schemeClr val="tx1"/>
          </a:solidFill>
          <a:latin typeface="+mn-lt"/>
          <a:ea typeface="+mn-ea"/>
          <a:cs typeface="+mn-cs"/>
        </a:defRPr>
      </a:lvl4pPr>
      <a:lvl5pPr marL="2110136" algn="l" defTabSz="1055067" rtl="0" eaLnBrk="1" latinLnBrk="0" hangingPunct="1">
        <a:defRPr sz="2100" kern="1200">
          <a:solidFill>
            <a:schemeClr val="tx1"/>
          </a:solidFill>
          <a:latin typeface="+mn-lt"/>
          <a:ea typeface="+mn-ea"/>
          <a:cs typeface="+mn-cs"/>
        </a:defRPr>
      </a:lvl5pPr>
      <a:lvl6pPr marL="2637669" algn="l" defTabSz="1055067" rtl="0" eaLnBrk="1" latinLnBrk="0" hangingPunct="1">
        <a:defRPr sz="2100" kern="1200">
          <a:solidFill>
            <a:schemeClr val="tx1"/>
          </a:solidFill>
          <a:latin typeface="+mn-lt"/>
          <a:ea typeface="+mn-ea"/>
          <a:cs typeface="+mn-cs"/>
        </a:defRPr>
      </a:lvl6pPr>
      <a:lvl7pPr marL="3165203" algn="l" defTabSz="1055067" rtl="0" eaLnBrk="1" latinLnBrk="0" hangingPunct="1">
        <a:defRPr sz="2100" kern="1200">
          <a:solidFill>
            <a:schemeClr val="tx1"/>
          </a:solidFill>
          <a:latin typeface="+mn-lt"/>
          <a:ea typeface="+mn-ea"/>
          <a:cs typeface="+mn-cs"/>
        </a:defRPr>
      </a:lvl7pPr>
      <a:lvl8pPr marL="3692736" algn="l" defTabSz="1055067" rtl="0" eaLnBrk="1" latinLnBrk="0" hangingPunct="1">
        <a:defRPr sz="2100" kern="1200">
          <a:solidFill>
            <a:schemeClr val="tx1"/>
          </a:solidFill>
          <a:latin typeface="+mn-lt"/>
          <a:ea typeface="+mn-ea"/>
          <a:cs typeface="+mn-cs"/>
        </a:defRPr>
      </a:lvl8pPr>
      <a:lvl9pPr marL="4220270" algn="l" defTabSz="105506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climsave.eu/" TargetMode="External"/><Relationship Id="rId2" Type="http://schemas.openxmlformats.org/officeDocument/2006/relationships/hyperlink" Target="http://www.responsesproject.eu/" TargetMode="External"/><Relationship Id="rId1" Type="http://schemas.openxmlformats.org/officeDocument/2006/relationships/slideLayout" Target="../slideLayouts/slideLayout7.xml"/><Relationship Id="rId5" Type="http://schemas.openxmlformats.org/officeDocument/2006/relationships/hyperlink" Target="http://www.climatecost.cc/" TargetMode="External"/><Relationship Id="rId4" Type="http://schemas.openxmlformats.org/officeDocument/2006/relationships/hyperlink" Target="http://mediation-project.eu/"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91.pn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a:t>
            </a:fld>
            <a:endParaRPr lang="fr-BE" smtClean="0"/>
          </a:p>
          <a:p>
            <a:endParaRPr lang="fr-B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550" y="0"/>
            <a:ext cx="5591175" cy="833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67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62458" y="162198"/>
            <a:ext cx="9681009" cy="582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FFCC"/>
              </a:buClr>
              <a:buSzPct val="100000"/>
              <a:buFont typeface="Times New Roman" pitchFamily="18" charset="0"/>
              <a:buNone/>
            </a:pPr>
            <a:r>
              <a:rPr lang="fr-FR" sz="3700" b="1" dirty="0" smtClean="0">
                <a:latin typeface="+mj-lt"/>
              </a:rPr>
              <a:t>Bilan d’utilisation de la lumière (40 ans)</a:t>
            </a:r>
            <a:endParaRPr lang="en-GB" sz="3700" b="1" dirty="0">
              <a:latin typeface="+mj-lt"/>
            </a:endParaRPr>
          </a:p>
        </p:txBody>
      </p:sp>
      <p:sp>
        <p:nvSpPr>
          <p:cNvPr id="11" name="Espace réservé du numéro de diapositive 10"/>
          <p:cNvSpPr>
            <a:spLocks noGrp="1"/>
          </p:cNvSpPr>
          <p:nvPr>
            <p:ph type="sldNum" sz="quarter" idx="12"/>
          </p:nvPr>
        </p:nvSpPr>
        <p:spPr/>
        <p:txBody>
          <a:bodyPr>
            <a:normAutofit fontScale="85000" lnSpcReduction="20000"/>
          </a:bodyPr>
          <a:lstStyle/>
          <a:p>
            <a:fld id="{CF4668DC-857F-487D-BFFA-8C0CA5037977}" type="slidenum">
              <a:rPr lang="fr-BE" smtClean="0"/>
              <a:pPr/>
              <a:t>10</a:t>
            </a:fld>
            <a:endParaRPr lang="fr-BE" smtClean="0"/>
          </a:p>
          <a:p>
            <a:endParaRPr lang="fr-BE" dirty="0"/>
          </a:p>
        </p:txBody>
      </p:sp>
      <p:grpSp>
        <p:nvGrpSpPr>
          <p:cNvPr id="16" name="Groupe 15"/>
          <p:cNvGrpSpPr/>
          <p:nvPr/>
        </p:nvGrpSpPr>
        <p:grpSpPr>
          <a:xfrm>
            <a:off x="1312911" y="5418782"/>
            <a:ext cx="7562404" cy="1800493"/>
            <a:chOff x="306363" y="5202758"/>
            <a:chExt cx="7562404" cy="1800493"/>
          </a:xfrm>
        </p:grpSpPr>
        <p:sp>
          <p:nvSpPr>
            <p:cNvPr id="9" name="ZoneTexte 8"/>
            <p:cNvSpPr txBox="1"/>
            <p:nvPr/>
          </p:nvSpPr>
          <p:spPr>
            <a:xfrm>
              <a:off x="306363" y="5202758"/>
              <a:ext cx="3696643" cy="1800493"/>
            </a:xfrm>
            <a:prstGeom prst="rect">
              <a:avLst/>
            </a:prstGeom>
            <a:noFill/>
          </p:spPr>
          <p:txBody>
            <a:bodyPr wrap="square" rtlCol="0">
              <a:spAutoFit/>
            </a:bodyPr>
            <a:lstStyle/>
            <a:p>
              <a:r>
                <a:rPr lang="fr-FR" sz="2400" b="1" dirty="0" smtClean="0"/>
                <a:t>Quantités relatives de lumière interceptée :</a:t>
              </a:r>
            </a:p>
            <a:p>
              <a:endParaRPr lang="fr-FR" dirty="0"/>
            </a:p>
            <a:p>
              <a:r>
                <a:rPr lang="fr-FR" dirty="0" smtClean="0"/>
                <a:t>	Noyers : 	0.73</a:t>
              </a:r>
            </a:p>
            <a:p>
              <a:r>
                <a:rPr lang="fr-FR" dirty="0" smtClean="0"/>
                <a:t>	Blé : 	0.66</a:t>
              </a:r>
              <a:endParaRPr lang="fr-FR" dirty="0"/>
            </a:p>
          </p:txBody>
        </p:sp>
        <p:sp>
          <p:nvSpPr>
            <p:cNvPr id="10" name="Flèche droite 9"/>
            <p:cNvSpPr/>
            <p:nvPr/>
          </p:nvSpPr>
          <p:spPr>
            <a:xfrm>
              <a:off x="3373917" y="6498902"/>
              <a:ext cx="158417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5346923" y="6354886"/>
              <a:ext cx="2521844" cy="461665"/>
            </a:xfrm>
            <a:prstGeom prst="rect">
              <a:avLst/>
            </a:prstGeom>
            <a:noFill/>
          </p:spPr>
          <p:txBody>
            <a:bodyPr wrap="none" rtlCol="0">
              <a:spAutoFit/>
            </a:bodyPr>
            <a:lstStyle/>
            <a:p>
              <a:r>
                <a:rPr lang="fr-FR" sz="2400" b="1" dirty="0" smtClean="0"/>
                <a:t>LER lumière = 1.39</a:t>
              </a:r>
              <a:endParaRPr lang="fr-FR" sz="2400" b="1" dirty="0"/>
            </a:p>
          </p:txBody>
        </p:sp>
      </p:grpSp>
      <p:pic>
        <p:nvPicPr>
          <p:cNvPr id="8196" name="Picture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605" y="720000"/>
            <a:ext cx="3960496" cy="471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605" y="720000"/>
            <a:ext cx="3960496" cy="471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05" y="720000"/>
            <a:ext cx="3960496" cy="471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245874" y="882278"/>
            <a:ext cx="1983363" cy="415498"/>
          </a:xfrm>
          <a:prstGeom prst="rect">
            <a:avLst/>
          </a:prstGeom>
          <a:noFill/>
        </p:spPr>
        <p:txBody>
          <a:bodyPr wrap="none" rtlCol="0">
            <a:spAutoFit/>
          </a:bodyPr>
          <a:lstStyle/>
          <a:p>
            <a:r>
              <a:rPr lang="fr-FR" dirty="0" smtClean="0"/>
              <a:t>Témoin agricole</a:t>
            </a:r>
            <a:endParaRPr lang="fr-FR" dirty="0"/>
          </a:p>
        </p:txBody>
      </p:sp>
      <p:sp>
        <p:nvSpPr>
          <p:cNvPr id="19" name="ZoneTexte 18"/>
          <p:cNvSpPr txBox="1"/>
          <p:nvPr/>
        </p:nvSpPr>
        <p:spPr>
          <a:xfrm>
            <a:off x="4282071" y="898828"/>
            <a:ext cx="2712602" cy="415498"/>
          </a:xfrm>
          <a:prstGeom prst="rect">
            <a:avLst/>
          </a:prstGeom>
          <a:noFill/>
        </p:spPr>
        <p:txBody>
          <a:bodyPr wrap="none" rtlCol="0">
            <a:spAutoFit/>
          </a:bodyPr>
          <a:lstStyle/>
          <a:p>
            <a:r>
              <a:rPr lang="fr-FR" dirty="0" smtClean="0"/>
              <a:t>Système agroforestier</a:t>
            </a:r>
            <a:endParaRPr lang="fr-FR" dirty="0"/>
          </a:p>
        </p:txBody>
      </p:sp>
      <p:sp>
        <p:nvSpPr>
          <p:cNvPr id="20" name="ZoneTexte 19"/>
          <p:cNvSpPr txBox="1"/>
          <p:nvPr/>
        </p:nvSpPr>
        <p:spPr>
          <a:xfrm>
            <a:off x="7830670" y="912758"/>
            <a:ext cx="2057102" cy="415498"/>
          </a:xfrm>
          <a:prstGeom prst="rect">
            <a:avLst/>
          </a:prstGeom>
          <a:noFill/>
        </p:spPr>
        <p:txBody>
          <a:bodyPr wrap="none" rtlCol="0">
            <a:spAutoFit/>
          </a:bodyPr>
          <a:lstStyle/>
          <a:p>
            <a:r>
              <a:rPr lang="fr-FR" dirty="0" smtClean="0"/>
              <a:t>Témoin forestier</a:t>
            </a:r>
            <a:endParaRPr lang="fr-FR" dirty="0"/>
          </a:p>
        </p:txBody>
      </p:sp>
      <p:sp>
        <p:nvSpPr>
          <p:cNvPr id="21" name="ZoneTexte 20"/>
          <p:cNvSpPr txBox="1"/>
          <p:nvPr/>
        </p:nvSpPr>
        <p:spPr>
          <a:xfrm rot="16200000">
            <a:off x="-1184656" y="2805346"/>
            <a:ext cx="3094117" cy="400110"/>
          </a:xfrm>
          <a:prstGeom prst="rect">
            <a:avLst/>
          </a:prstGeom>
          <a:noFill/>
        </p:spPr>
        <p:txBody>
          <a:bodyPr wrap="none" rtlCol="0">
            <a:spAutoFit/>
          </a:bodyPr>
          <a:lstStyle/>
          <a:p>
            <a:pPr algn="ctr"/>
            <a:r>
              <a:rPr lang="fr-FR" sz="2000" dirty="0" smtClean="0"/>
              <a:t>% du rayonnement </a:t>
            </a:r>
            <a:r>
              <a:rPr lang="fr-FR" sz="2000" dirty="0"/>
              <a:t>incident</a:t>
            </a:r>
          </a:p>
        </p:txBody>
      </p:sp>
      <p:sp>
        <p:nvSpPr>
          <p:cNvPr id="22" name="ZoneTexte 21"/>
          <p:cNvSpPr txBox="1"/>
          <p:nvPr/>
        </p:nvSpPr>
        <p:spPr>
          <a:xfrm>
            <a:off x="5202907" y="4945126"/>
            <a:ext cx="885179" cy="400110"/>
          </a:xfrm>
          <a:prstGeom prst="rect">
            <a:avLst/>
          </a:prstGeom>
          <a:noFill/>
        </p:spPr>
        <p:txBody>
          <a:bodyPr wrap="none" rtlCol="0">
            <a:spAutoFit/>
          </a:bodyPr>
          <a:lstStyle/>
          <a:p>
            <a:r>
              <a:rPr lang="fr-FR" sz="2000" dirty="0" smtClean="0"/>
              <a:t>Année</a:t>
            </a:r>
            <a:endParaRPr lang="fr-FR" sz="2000" dirty="0"/>
          </a:p>
        </p:txBody>
      </p:sp>
      <p:grpSp>
        <p:nvGrpSpPr>
          <p:cNvPr id="23" name="Groupe 22"/>
          <p:cNvGrpSpPr/>
          <p:nvPr/>
        </p:nvGrpSpPr>
        <p:grpSpPr>
          <a:xfrm>
            <a:off x="8674464" y="5146947"/>
            <a:ext cx="1806928" cy="923330"/>
            <a:chOff x="-2580685" y="3271316"/>
            <a:chExt cx="1806928" cy="923330"/>
          </a:xfrm>
        </p:grpSpPr>
        <p:cxnSp>
          <p:nvCxnSpPr>
            <p:cNvPr id="24" name="Connecteur droit 23"/>
            <p:cNvCxnSpPr/>
            <p:nvPr/>
          </p:nvCxnSpPr>
          <p:spPr>
            <a:xfrm>
              <a:off x="-2580685" y="3452316"/>
              <a:ext cx="540000"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580685" y="3736310"/>
              <a:ext cx="54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580685" y="4003228"/>
              <a:ext cx="54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1990757" y="3271316"/>
              <a:ext cx="1217000" cy="923330"/>
            </a:xfrm>
            <a:prstGeom prst="rect">
              <a:avLst/>
            </a:prstGeom>
            <a:noFill/>
          </p:spPr>
          <p:txBody>
            <a:bodyPr wrap="none" rtlCol="0">
              <a:spAutoFit/>
            </a:bodyPr>
            <a:lstStyle/>
            <a:p>
              <a:r>
                <a:rPr lang="fr-FR" sz="1800" dirty="0" smtClean="0"/>
                <a:t>Noyers</a:t>
              </a:r>
            </a:p>
            <a:p>
              <a:r>
                <a:rPr lang="fr-FR" sz="1800" dirty="0" smtClean="0"/>
                <a:t>Blé</a:t>
              </a:r>
            </a:p>
            <a:p>
              <a:r>
                <a:rPr lang="fr-FR" sz="1800" dirty="0" smtClean="0"/>
                <a:t>Non utilisé</a:t>
              </a:r>
            </a:p>
          </p:txBody>
        </p:sp>
      </p:grpSp>
    </p:spTree>
    <p:extLst>
      <p:ext uri="{BB962C8B-B14F-4D97-AF65-F5344CB8AC3E}">
        <p14:creationId xmlns:p14="http://schemas.microsoft.com/office/powerpoint/2010/main" val="271774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0" y="161385"/>
            <a:ext cx="10837863" cy="582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FFCC"/>
              </a:buClr>
              <a:buSzPct val="100000"/>
              <a:buFont typeface="Times New Roman" pitchFamily="18" charset="0"/>
              <a:buNone/>
            </a:pPr>
            <a:r>
              <a:rPr lang="fr-FR" sz="3700" b="1" dirty="0" smtClean="0">
                <a:latin typeface="+mj-lt"/>
              </a:rPr>
              <a:t>Bilan hydrique simulé (40 ans)</a:t>
            </a:r>
            <a:endParaRPr lang="en-GB" sz="3700" b="1" dirty="0">
              <a:latin typeface="+mj-lt"/>
            </a:endParaRPr>
          </a:p>
        </p:txBody>
      </p:sp>
      <p:sp>
        <p:nvSpPr>
          <p:cNvPr id="14" name="Espace réservé du numéro de diapositive 13"/>
          <p:cNvSpPr>
            <a:spLocks noGrp="1"/>
          </p:cNvSpPr>
          <p:nvPr>
            <p:ph type="sldNum" sz="quarter" idx="12"/>
          </p:nvPr>
        </p:nvSpPr>
        <p:spPr/>
        <p:txBody>
          <a:bodyPr>
            <a:normAutofit fontScale="85000" lnSpcReduction="20000"/>
          </a:bodyPr>
          <a:lstStyle/>
          <a:p>
            <a:fld id="{CF4668DC-857F-487D-BFFA-8C0CA5037977}" type="slidenum">
              <a:rPr lang="fr-BE" smtClean="0"/>
              <a:pPr/>
              <a:t>11</a:t>
            </a:fld>
            <a:endParaRPr lang="fr-BE" smtClean="0"/>
          </a:p>
          <a:p>
            <a:endParaRPr lang="fr-BE" dirty="0"/>
          </a:p>
        </p:txBody>
      </p:sp>
      <p:grpSp>
        <p:nvGrpSpPr>
          <p:cNvPr id="12" name="Groupe 11"/>
          <p:cNvGrpSpPr/>
          <p:nvPr/>
        </p:nvGrpSpPr>
        <p:grpSpPr>
          <a:xfrm>
            <a:off x="1847465" y="5922838"/>
            <a:ext cx="7022193" cy="1569660"/>
            <a:chOff x="306363" y="5454933"/>
            <a:chExt cx="7022193" cy="1569660"/>
          </a:xfrm>
        </p:grpSpPr>
        <p:sp>
          <p:nvSpPr>
            <p:cNvPr id="13" name="ZoneTexte 12"/>
            <p:cNvSpPr txBox="1"/>
            <p:nvPr/>
          </p:nvSpPr>
          <p:spPr>
            <a:xfrm>
              <a:off x="306363" y="5454933"/>
              <a:ext cx="3859642" cy="1569660"/>
            </a:xfrm>
            <a:prstGeom prst="rect">
              <a:avLst/>
            </a:prstGeom>
            <a:noFill/>
          </p:spPr>
          <p:txBody>
            <a:bodyPr wrap="square" rtlCol="0">
              <a:spAutoFit/>
            </a:bodyPr>
            <a:lstStyle/>
            <a:p>
              <a:r>
                <a:rPr lang="fr-FR" sz="2400" b="1" dirty="0" smtClean="0"/>
                <a:t>Quantités relatives d’eau transpirée :</a:t>
              </a:r>
            </a:p>
            <a:p>
              <a:r>
                <a:rPr lang="fr-FR" dirty="0" smtClean="0"/>
                <a:t>	</a:t>
              </a:r>
              <a:r>
                <a:rPr lang="fr-FR" sz="2400" dirty="0" smtClean="0"/>
                <a:t>Noyers : 0.71</a:t>
              </a:r>
            </a:p>
            <a:p>
              <a:r>
                <a:rPr lang="fr-FR" sz="2400" dirty="0" smtClean="0"/>
                <a:t>	Blé : 	 0.84</a:t>
              </a:r>
              <a:endParaRPr lang="fr-FR" sz="2400" dirty="0"/>
            </a:p>
          </p:txBody>
        </p:sp>
        <p:sp>
          <p:nvSpPr>
            <p:cNvPr id="15" name="Flèche droite 14"/>
            <p:cNvSpPr/>
            <p:nvPr/>
          </p:nvSpPr>
          <p:spPr>
            <a:xfrm>
              <a:off x="3622709" y="6498902"/>
              <a:ext cx="133538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5346923" y="6354886"/>
              <a:ext cx="1981633" cy="461665"/>
            </a:xfrm>
            <a:prstGeom prst="rect">
              <a:avLst/>
            </a:prstGeom>
            <a:noFill/>
          </p:spPr>
          <p:txBody>
            <a:bodyPr wrap="none" rtlCol="0">
              <a:spAutoFit/>
            </a:bodyPr>
            <a:lstStyle/>
            <a:p>
              <a:r>
                <a:rPr lang="fr-FR" sz="2400" b="1" dirty="0" smtClean="0"/>
                <a:t>LER eau = 1.55</a:t>
              </a:r>
              <a:endParaRPr lang="fr-FR" sz="2400" b="1" dirty="0"/>
            </a:p>
          </p:txBody>
        </p:sp>
      </p:grpSp>
      <p:grpSp>
        <p:nvGrpSpPr>
          <p:cNvPr id="106" name="Groupe 105"/>
          <p:cNvGrpSpPr/>
          <p:nvPr/>
        </p:nvGrpSpPr>
        <p:grpSpPr>
          <a:xfrm>
            <a:off x="6355035" y="1386334"/>
            <a:ext cx="2995370" cy="1061829"/>
            <a:chOff x="6499051" y="4021623"/>
            <a:chExt cx="2995370" cy="1061829"/>
          </a:xfrm>
        </p:grpSpPr>
        <p:sp>
          <p:nvSpPr>
            <p:cNvPr id="104" name="ZoneTexte 103"/>
            <p:cNvSpPr txBox="1"/>
            <p:nvPr/>
          </p:nvSpPr>
          <p:spPr>
            <a:xfrm>
              <a:off x="6499051" y="4021623"/>
              <a:ext cx="2995370" cy="1061829"/>
            </a:xfrm>
            <a:prstGeom prst="rect">
              <a:avLst/>
            </a:prstGeom>
            <a:noFill/>
          </p:spPr>
          <p:txBody>
            <a:bodyPr wrap="square" rtlCol="0">
              <a:spAutoFit/>
            </a:bodyPr>
            <a:lstStyle/>
            <a:p>
              <a:r>
                <a:rPr lang="fr-FR" b="1" dirty="0" smtClean="0"/>
                <a:t>Entrées :</a:t>
              </a:r>
            </a:p>
            <a:p>
              <a:r>
                <a:rPr lang="fr-FR" dirty="0" smtClean="0"/>
                <a:t>        Pluie</a:t>
              </a:r>
            </a:p>
            <a:p>
              <a:r>
                <a:rPr lang="fr-FR" dirty="0"/>
                <a:t> </a:t>
              </a:r>
              <a:r>
                <a:rPr lang="fr-FR" dirty="0" smtClean="0"/>
                <a:t>       Apports par la nappe</a:t>
              </a:r>
              <a:endParaRPr lang="fr-FR" dirty="0"/>
            </a:p>
          </p:txBody>
        </p:sp>
        <p:grpSp>
          <p:nvGrpSpPr>
            <p:cNvPr id="103" name="Groupe 102"/>
            <p:cNvGrpSpPr>
              <a:grpSpLocks noChangeAspect="1"/>
            </p:cNvGrpSpPr>
            <p:nvPr/>
          </p:nvGrpSpPr>
          <p:grpSpPr>
            <a:xfrm>
              <a:off x="6600025" y="4410742"/>
              <a:ext cx="265452" cy="583200"/>
              <a:chOff x="6600025" y="4410742"/>
              <a:chExt cx="294947" cy="648000"/>
            </a:xfrm>
          </p:grpSpPr>
          <p:sp>
            <p:nvSpPr>
              <p:cNvPr id="101" name="Rectangle 65"/>
              <p:cNvSpPr>
                <a:spLocks noChangeArrowheads="1"/>
              </p:cNvSpPr>
              <p:nvPr/>
            </p:nvSpPr>
            <p:spPr bwMode="auto">
              <a:xfrm>
                <a:off x="6606972" y="4770742"/>
                <a:ext cx="288000" cy="28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Rectangle 59"/>
              <p:cNvSpPr>
                <a:spLocks noChangeArrowheads="1"/>
              </p:cNvSpPr>
              <p:nvPr/>
            </p:nvSpPr>
            <p:spPr bwMode="auto">
              <a:xfrm>
                <a:off x="6600025" y="4410742"/>
                <a:ext cx="288000" cy="2880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grpSp>
        <p:nvGrpSpPr>
          <p:cNvPr id="107" name="Groupe 106"/>
          <p:cNvGrpSpPr/>
          <p:nvPr/>
        </p:nvGrpSpPr>
        <p:grpSpPr>
          <a:xfrm>
            <a:off x="6355035" y="2677038"/>
            <a:ext cx="4338812" cy="2354491"/>
            <a:chOff x="6499051" y="1129834"/>
            <a:chExt cx="4338812" cy="2354491"/>
          </a:xfrm>
        </p:grpSpPr>
        <p:grpSp>
          <p:nvGrpSpPr>
            <p:cNvPr id="3" name="Groupe 2"/>
            <p:cNvGrpSpPr>
              <a:grpSpLocks noChangeAspect="1"/>
            </p:cNvGrpSpPr>
            <p:nvPr/>
          </p:nvGrpSpPr>
          <p:grpSpPr>
            <a:xfrm>
              <a:off x="6600026" y="1530742"/>
              <a:ext cx="265453" cy="1879200"/>
              <a:chOff x="6600025" y="1530742"/>
              <a:chExt cx="294947" cy="2088000"/>
            </a:xfrm>
          </p:grpSpPr>
          <p:sp>
            <p:nvSpPr>
              <p:cNvPr id="95" name="Rectangle 19"/>
              <p:cNvSpPr>
                <a:spLocks noChangeArrowheads="1"/>
              </p:cNvSpPr>
              <p:nvPr/>
            </p:nvSpPr>
            <p:spPr bwMode="auto">
              <a:xfrm>
                <a:off x="6600372" y="1890742"/>
                <a:ext cx="288000" cy="288000"/>
              </a:xfrm>
              <a:prstGeom prst="rect">
                <a:avLst/>
              </a:prstGeom>
              <a:solidFill>
                <a:srgbClr val="00C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96" name="Rectangle 33"/>
              <p:cNvSpPr>
                <a:spLocks noChangeArrowheads="1"/>
              </p:cNvSpPr>
              <p:nvPr/>
            </p:nvSpPr>
            <p:spPr bwMode="auto">
              <a:xfrm>
                <a:off x="6600372" y="2250742"/>
                <a:ext cx="288000" cy="2880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97" name="Rectangle 11"/>
              <p:cNvSpPr>
                <a:spLocks noChangeArrowheads="1"/>
              </p:cNvSpPr>
              <p:nvPr/>
            </p:nvSpPr>
            <p:spPr bwMode="auto">
              <a:xfrm>
                <a:off x="6606972" y="2610742"/>
                <a:ext cx="288000" cy="288000"/>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98" name="Rectangle 17"/>
              <p:cNvSpPr>
                <a:spLocks noChangeArrowheads="1"/>
              </p:cNvSpPr>
              <p:nvPr/>
            </p:nvSpPr>
            <p:spPr bwMode="auto">
              <a:xfrm>
                <a:off x="6600025" y="1530742"/>
                <a:ext cx="288000" cy="288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99" name="Rectangle 25"/>
              <p:cNvSpPr>
                <a:spLocks noChangeArrowheads="1"/>
              </p:cNvSpPr>
              <p:nvPr/>
            </p:nvSpPr>
            <p:spPr bwMode="auto">
              <a:xfrm>
                <a:off x="6606972" y="2970742"/>
                <a:ext cx="288000" cy="2880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100" name="Rectangle 27"/>
              <p:cNvSpPr>
                <a:spLocks noChangeArrowheads="1"/>
              </p:cNvSpPr>
              <p:nvPr/>
            </p:nvSpPr>
            <p:spPr bwMode="auto">
              <a:xfrm>
                <a:off x="6606972" y="3330742"/>
                <a:ext cx="288000" cy="2880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grpSp>
        <p:sp>
          <p:nvSpPr>
            <p:cNvPr id="105" name="ZoneTexte 104"/>
            <p:cNvSpPr txBox="1"/>
            <p:nvPr/>
          </p:nvSpPr>
          <p:spPr>
            <a:xfrm>
              <a:off x="6499051" y="1129834"/>
              <a:ext cx="4338812" cy="2354491"/>
            </a:xfrm>
            <a:prstGeom prst="rect">
              <a:avLst/>
            </a:prstGeom>
            <a:noFill/>
          </p:spPr>
          <p:txBody>
            <a:bodyPr wrap="square" rtlCol="0">
              <a:spAutoFit/>
            </a:bodyPr>
            <a:lstStyle/>
            <a:p>
              <a:r>
                <a:rPr lang="fr-FR" b="1" dirty="0" smtClean="0"/>
                <a:t>Sorties</a:t>
              </a:r>
            </a:p>
            <a:p>
              <a:r>
                <a:rPr lang="fr-FR" dirty="0" smtClean="0"/>
                <a:t>        transpiration du blé</a:t>
              </a:r>
            </a:p>
            <a:p>
              <a:r>
                <a:rPr lang="fr-FR" dirty="0"/>
                <a:t> </a:t>
              </a:r>
              <a:r>
                <a:rPr lang="fr-FR" dirty="0" smtClean="0"/>
                <a:t>       transpiration des noyer</a:t>
              </a:r>
            </a:p>
            <a:p>
              <a:r>
                <a:rPr lang="fr-FR" dirty="0"/>
                <a:t> </a:t>
              </a:r>
              <a:r>
                <a:rPr lang="fr-FR" dirty="0" smtClean="0"/>
                <a:t>       transpiration du sous-bois (TF)</a:t>
              </a:r>
            </a:p>
            <a:p>
              <a:r>
                <a:rPr lang="fr-FR" dirty="0"/>
                <a:t> </a:t>
              </a:r>
              <a:r>
                <a:rPr lang="fr-FR" dirty="0" smtClean="0"/>
                <a:t>       évaporation du sol</a:t>
              </a:r>
            </a:p>
            <a:p>
              <a:r>
                <a:rPr lang="fr-FR" dirty="0"/>
                <a:t> </a:t>
              </a:r>
              <a:r>
                <a:rPr lang="fr-FR" dirty="0" smtClean="0"/>
                <a:t>       drainage</a:t>
              </a:r>
            </a:p>
            <a:p>
              <a:r>
                <a:rPr lang="fr-FR" dirty="0"/>
                <a:t> </a:t>
              </a:r>
              <a:r>
                <a:rPr lang="fr-FR" dirty="0" smtClean="0"/>
                <a:t>       ruissellement</a:t>
              </a:r>
              <a:endParaRPr lang="fr-FR" dirty="0"/>
            </a:p>
          </p:txBody>
        </p:sp>
      </p:grpSp>
      <p:grpSp>
        <p:nvGrpSpPr>
          <p:cNvPr id="112" name="Groupe 111"/>
          <p:cNvGrpSpPr/>
          <p:nvPr/>
        </p:nvGrpSpPr>
        <p:grpSpPr>
          <a:xfrm>
            <a:off x="234355" y="1350865"/>
            <a:ext cx="5478661" cy="4067917"/>
            <a:chOff x="234355" y="1350865"/>
            <a:chExt cx="5478661" cy="4067917"/>
          </a:xfrm>
        </p:grpSpPr>
        <p:sp>
          <p:nvSpPr>
            <p:cNvPr id="81" name="AutoShape 57"/>
            <p:cNvSpPr>
              <a:spLocks noChangeAspect="1" noChangeArrowheads="1" noTextEdit="1"/>
            </p:cNvSpPr>
            <p:nvPr/>
          </p:nvSpPr>
          <p:spPr bwMode="auto">
            <a:xfrm>
              <a:off x="1097303" y="1350865"/>
              <a:ext cx="3823335" cy="366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grpSp>
          <p:nvGrpSpPr>
            <p:cNvPr id="10" name="Groupe 9"/>
            <p:cNvGrpSpPr/>
            <p:nvPr/>
          </p:nvGrpSpPr>
          <p:grpSpPr>
            <a:xfrm>
              <a:off x="3625016" y="1386334"/>
              <a:ext cx="2088000" cy="4027469"/>
              <a:chOff x="-413485" y="1098302"/>
              <a:chExt cx="2088000" cy="4027469"/>
            </a:xfrm>
          </p:grpSpPr>
          <p:grpSp>
            <p:nvGrpSpPr>
              <p:cNvPr id="5" name="Groupe 4"/>
              <p:cNvGrpSpPr/>
              <p:nvPr/>
            </p:nvGrpSpPr>
            <p:grpSpPr>
              <a:xfrm>
                <a:off x="-413485" y="1459777"/>
                <a:ext cx="648000" cy="3665994"/>
                <a:chOff x="-2199004" y="1946627"/>
                <a:chExt cx="648000" cy="3665994"/>
              </a:xfrm>
            </p:grpSpPr>
            <p:sp>
              <p:nvSpPr>
                <p:cNvPr id="30" name="Rectangle 5"/>
                <p:cNvSpPr>
                  <a:spLocks noChangeArrowheads="1"/>
                </p:cNvSpPr>
                <p:nvPr/>
              </p:nvSpPr>
              <p:spPr bwMode="auto">
                <a:xfrm>
                  <a:off x="-2199004" y="4336925"/>
                  <a:ext cx="648000" cy="8915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31" name="Rectangle 6"/>
                <p:cNvSpPr>
                  <a:spLocks noChangeArrowheads="1"/>
                </p:cNvSpPr>
                <p:nvPr/>
              </p:nvSpPr>
              <p:spPr bwMode="auto">
                <a:xfrm>
                  <a:off x="-2199004" y="4336925"/>
                  <a:ext cx="648000" cy="891540"/>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2" name="Rectangle 7"/>
                <p:cNvSpPr>
                  <a:spLocks noChangeArrowheads="1"/>
                </p:cNvSpPr>
                <p:nvPr/>
              </p:nvSpPr>
              <p:spPr bwMode="auto">
                <a:xfrm>
                  <a:off x="-2199004" y="4336925"/>
                  <a:ext cx="648000" cy="1428"/>
                </a:xfrm>
                <a:prstGeom prst="rect">
                  <a:avLst/>
                </a:prstGeom>
                <a:solidFill>
                  <a:srgbClr val="00C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33" name="Rectangle 8"/>
                <p:cNvSpPr>
                  <a:spLocks noChangeArrowheads="1"/>
                </p:cNvSpPr>
                <p:nvPr/>
              </p:nvSpPr>
              <p:spPr bwMode="auto">
                <a:xfrm>
                  <a:off x="-2199004" y="4336925"/>
                  <a:ext cx="648000" cy="142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4" name="Rectangle 9"/>
                <p:cNvSpPr>
                  <a:spLocks noChangeArrowheads="1"/>
                </p:cNvSpPr>
                <p:nvPr/>
              </p:nvSpPr>
              <p:spPr bwMode="auto">
                <a:xfrm>
                  <a:off x="-2199004" y="4336925"/>
                  <a:ext cx="648000" cy="14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35" name="Rectangle 10"/>
                <p:cNvSpPr>
                  <a:spLocks noChangeArrowheads="1"/>
                </p:cNvSpPr>
                <p:nvPr/>
              </p:nvSpPr>
              <p:spPr bwMode="auto">
                <a:xfrm>
                  <a:off x="-2199004" y="4336925"/>
                  <a:ext cx="648000" cy="142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6" name="Rectangle 11"/>
                <p:cNvSpPr>
                  <a:spLocks noChangeArrowheads="1"/>
                </p:cNvSpPr>
                <p:nvPr/>
              </p:nvSpPr>
              <p:spPr bwMode="auto">
                <a:xfrm>
                  <a:off x="-2199004" y="2996758"/>
                  <a:ext cx="648000" cy="134016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37" name="Rectangle 12"/>
                <p:cNvSpPr>
                  <a:spLocks noChangeArrowheads="1"/>
                </p:cNvSpPr>
                <p:nvPr/>
              </p:nvSpPr>
              <p:spPr bwMode="auto">
                <a:xfrm>
                  <a:off x="-2199004" y="2996758"/>
                  <a:ext cx="648000" cy="134016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38" name="Rectangle 13"/>
                <p:cNvSpPr>
                  <a:spLocks noChangeArrowheads="1"/>
                </p:cNvSpPr>
                <p:nvPr/>
              </p:nvSpPr>
              <p:spPr bwMode="auto">
                <a:xfrm>
                  <a:off x="-2199004" y="2396682"/>
                  <a:ext cx="648000" cy="60007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39" name="Rectangle 14"/>
                <p:cNvSpPr>
                  <a:spLocks noChangeArrowheads="1"/>
                </p:cNvSpPr>
                <p:nvPr/>
              </p:nvSpPr>
              <p:spPr bwMode="auto">
                <a:xfrm>
                  <a:off x="-2199004" y="2396682"/>
                  <a:ext cx="648000" cy="600075"/>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0" name="Rectangle 15"/>
                <p:cNvSpPr>
                  <a:spLocks noChangeArrowheads="1"/>
                </p:cNvSpPr>
                <p:nvPr/>
              </p:nvSpPr>
              <p:spPr bwMode="auto">
                <a:xfrm>
                  <a:off x="-2199004" y="1946627"/>
                  <a:ext cx="648000" cy="45005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41" name="Rectangle 16"/>
                <p:cNvSpPr>
                  <a:spLocks noChangeArrowheads="1"/>
                </p:cNvSpPr>
                <p:nvPr/>
              </p:nvSpPr>
              <p:spPr bwMode="auto">
                <a:xfrm>
                  <a:off x="-2199004" y="1946627"/>
                  <a:ext cx="648000" cy="450056"/>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6" name="Rectangle 41"/>
                <p:cNvSpPr>
                  <a:spLocks noChangeArrowheads="1"/>
                </p:cNvSpPr>
                <p:nvPr/>
              </p:nvSpPr>
              <p:spPr bwMode="auto">
                <a:xfrm>
                  <a:off x="-2038931" y="5335622"/>
                  <a:ext cx="277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cs typeface="Arial" pitchFamily="34" charset="0"/>
                    </a:rPr>
                    <a:t>TA</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e 3"/>
              <p:cNvGrpSpPr/>
              <p:nvPr/>
            </p:nvGrpSpPr>
            <p:grpSpPr>
              <a:xfrm>
                <a:off x="306515" y="1098302"/>
                <a:ext cx="648000" cy="4027469"/>
                <a:chOff x="-1421829" y="1585152"/>
                <a:chExt cx="648000" cy="4027469"/>
              </a:xfrm>
            </p:grpSpPr>
            <p:sp>
              <p:nvSpPr>
                <p:cNvPr id="42" name="Rectangle 17"/>
                <p:cNvSpPr>
                  <a:spLocks noChangeArrowheads="1"/>
                </p:cNvSpPr>
                <p:nvPr/>
              </p:nvSpPr>
              <p:spPr bwMode="auto">
                <a:xfrm>
                  <a:off x="-1421829" y="4489802"/>
                  <a:ext cx="648000" cy="7386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43" name="Rectangle 18"/>
                <p:cNvSpPr>
                  <a:spLocks noChangeArrowheads="1"/>
                </p:cNvSpPr>
                <p:nvPr/>
              </p:nvSpPr>
              <p:spPr bwMode="auto">
                <a:xfrm>
                  <a:off x="-1421829" y="4489802"/>
                  <a:ext cx="648000" cy="738663"/>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4" name="Rectangle 19"/>
                <p:cNvSpPr>
                  <a:spLocks noChangeArrowheads="1"/>
                </p:cNvSpPr>
                <p:nvPr/>
              </p:nvSpPr>
              <p:spPr bwMode="auto">
                <a:xfrm>
                  <a:off x="-1421829" y="3619693"/>
                  <a:ext cx="648000" cy="870108"/>
                </a:xfrm>
                <a:prstGeom prst="rect">
                  <a:avLst/>
                </a:prstGeom>
                <a:solidFill>
                  <a:srgbClr val="00C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45" name="Rectangle 20"/>
                <p:cNvSpPr>
                  <a:spLocks noChangeArrowheads="1"/>
                </p:cNvSpPr>
                <p:nvPr/>
              </p:nvSpPr>
              <p:spPr bwMode="auto">
                <a:xfrm>
                  <a:off x="-1421829" y="3619693"/>
                  <a:ext cx="648000" cy="87010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6" name="Rectangle 21"/>
                <p:cNvSpPr>
                  <a:spLocks noChangeArrowheads="1"/>
                </p:cNvSpPr>
                <p:nvPr/>
              </p:nvSpPr>
              <p:spPr bwMode="auto">
                <a:xfrm>
                  <a:off x="-1421829" y="3619693"/>
                  <a:ext cx="648000" cy="14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47" name="Rectangle 22"/>
                <p:cNvSpPr>
                  <a:spLocks noChangeArrowheads="1"/>
                </p:cNvSpPr>
                <p:nvPr/>
              </p:nvSpPr>
              <p:spPr bwMode="auto">
                <a:xfrm>
                  <a:off x="-1421829" y="3619693"/>
                  <a:ext cx="648000" cy="142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48" name="Rectangle 23"/>
                <p:cNvSpPr>
                  <a:spLocks noChangeArrowheads="1"/>
                </p:cNvSpPr>
                <p:nvPr/>
              </p:nvSpPr>
              <p:spPr bwMode="auto">
                <a:xfrm>
                  <a:off x="-1421829" y="2562418"/>
                  <a:ext cx="648000" cy="1057275"/>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49" name="Rectangle 24"/>
                <p:cNvSpPr>
                  <a:spLocks noChangeArrowheads="1"/>
                </p:cNvSpPr>
                <p:nvPr/>
              </p:nvSpPr>
              <p:spPr bwMode="auto">
                <a:xfrm>
                  <a:off x="-1421829" y="2562418"/>
                  <a:ext cx="648000" cy="1057275"/>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0" name="Rectangle 25"/>
                <p:cNvSpPr>
                  <a:spLocks noChangeArrowheads="1"/>
                </p:cNvSpPr>
                <p:nvPr/>
              </p:nvSpPr>
              <p:spPr bwMode="auto">
                <a:xfrm>
                  <a:off x="-1421829" y="2033780"/>
                  <a:ext cx="648000" cy="52863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51" name="Rectangle 26"/>
                <p:cNvSpPr>
                  <a:spLocks noChangeArrowheads="1"/>
                </p:cNvSpPr>
                <p:nvPr/>
              </p:nvSpPr>
              <p:spPr bwMode="auto">
                <a:xfrm>
                  <a:off x="-1421829" y="2033780"/>
                  <a:ext cx="648000" cy="52863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2" name="Rectangle 27"/>
                <p:cNvSpPr>
                  <a:spLocks noChangeArrowheads="1"/>
                </p:cNvSpPr>
                <p:nvPr/>
              </p:nvSpPr>
              <p:spPr bwMode="auto">
                <a:xfrm>
                  <a:off x="-1421829" y="1585152"/>
                  <a:ext cx="648000" cy="448628"/>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53" name="Rectangle 28"/>
                <p:cNvSpPr>
                  <a:spLocks noChangeArrowheads="1"/>
                </p:cNvSpPr>
                <p:nvPr/>
              </p:nvSpPr>
              <p:spPr bwMode="auto">
                <a:xfrm>
                  <a:off x="-1421829" y="1585152"/>
                  <a:ext cx="648000" cy="44862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7" name="Rectangle 42"/>
                <p:cNvSpPr>
                  <a:spLocks noChangeArrowheads="1"/>
                </p:cNvSpPr>
                <p:nvPr/>
              </p:nvSpPr>
              <p:spPr bwMode="auto">
                <a:xfrm>
                  <a:off x="-1247200" y="5335622"/>
                  <a:ext cx="2949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cs typeface="Arial" pitchFamily="34" charset="0"/>
                    </a:rPr>
                    <a:t>AF</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 name="Groupe 1"/>
              <p:cNvGrpSpPr/>
              <p:nvPr/>
            </p:nvGrpSpPr>
            <p:grpSpPr>
              <a:xfrm>
                <a:off x="1026515" y="1141165"/>
                <a:ext cx="648000" cy="3984606"/>
                <a:chOff x="-557661" y="1628015"/>
                <a:chExt cx="648000" cy="3984606"/>
              </a:xfrm>
            </p:grpSpPr>
            <p:sp>
              <p:nvSpPr>
                <p:cNvPr id="54" name="Rectangle 29"/>
                <p:cNvSpPr>
                  <a:spLocks noChangeArrowheads="1"/>
                </p:cNvSpPr>
                <p:nvPr/>
              </p:nvSpPr>
              <p:spPr bwMode="auto">
                <a:xfrm>
                  <a:off x="-557661" y="5228465"/>
                  <a:ext cx="648000" cy="142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55" name="Rectangle 30"/>
                <p:cNvSpPr>
                  <a:spLocks noChangeArrowheads="1"/>
                </p:cNvSpPr>
                <p:nvPr/>
              </p:nvSpPr>
              <p:spPr bwMode="auto">
                <a:xfrm>
                  <a:off x="-557661" y="5228465"/>
                  <a:ext cx="648000" cy="142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6" name="Rectangle 31"/>
                <p:cNvSpPr>
                  <a:spLocks noChangeArrowheads="1"/>
                </p:cNvSpPr>
                <p:nvPr/>
              </p:nvSpPr>
              <p:spPr bwMode="auto">
                <a:xfrm>
                  <a:off x="-557661" y="4018314"/>
                  <a:ext cx="648000" cy="1210151"/>
                </a:xfrm>
                <a:prstGeom prst="rect">
                  <a:avLst/>
                </a:prstGeom>
                <a:solidFill>
                  <a:srgbClr val="00C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57" name="Rectangle 32"/>
                <p:cNvSpPr>
                  <a:spLocks noChangeArrowheads="1"/>
                </p:cNvSpPr>
                <p:nvPr/>
              </p:nvSpPr>
              <p:spPr bwMode="auto">
                <a:xfrm>
                  <a:off x="-557661" y="4018314"/>
                  <a:ext cx="648000" cy="1210151"/>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58" name="Rectangle 33"/>
                <p:cNvSpPr>
                  <a:spLocks noChangeArrowheads="1"/>
                </p:cNvSpPr>
                <p:nvPr/>
              </p:nvSpPr>
              <p:spPr bwMode="auto">
                <a:xfrm>
                  <a:off x="-557661" y="3641124"/>
                  <a:ext cx="648000" cy="37719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59" name="Rectangle 34"/>
                <p:cNvSpPr>
                  <a:spLocks noChangeArrowheads="1"/>
                </p:cNvSpPr>
                <p:nvPr/>
              </p:nvSpPr>
              <p:spPr bwMode="auto">
                <a:xfrm>
                  <a:off x="-557661" y="3641124"/>
                  <a:ext cx="648000" cy="377190"/>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0" name="Rectangle 35"/>
                <p:cNvSpPr>
                  <a:spLocks noChangeArrowheads="1"/>
                </p:cNvSpPr>
                <p:nvPr/>
              </p:nvSpPr>
              <p:spPr bwMode="auto">
                <a:xfrm>
                  <a:off x="-557661" y="2685290"/>
                  <a:ext cx="648000" cy="955833"/>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1" name="Rectangle 36"/>
                <p:cNvSpPr>
                  <a:spLocks noChangeArrowheads="1"/>
                </p:cNvSpPr>
                <p:nvPr/>
              </p:nvSpPr>
              <p:spPr bwMode="auto">
                <a:xfrm>
                  <a:off x="-557661" y="2685290"/>
                  <a:ext cx="648000" cy="955833"/>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2" name="Rectangle 37"/>
                <p:cNvSpPr>
                  <a:spLocks noChangeArrowheads="1"/>
                </p:cNvSpPr>
                <p:nvPr/>
              </p:nvSpPr>
              <p:spPr bwMode="auto">
                <a:xfrm>
                  <a:off x="-557661" y="2078072"/>
                  <a:ext cx="648000" cy="60721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3" name="Rectangle 38"/>
                <p:cNvSpPr>
                  <a:spLocks noChangeArrowheads="1"/>
                </p:cNvSpPr>
                <p:nvPr/>
              </p:nvSpPr>
              <p:spPr bwMode="auto">
                <a:xfrm>
                  <a:off x="-557661" y="2078072"/>
                  <a:ext cx="648000" cy="607218"/>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4" name="Rectangle 39"/>
                <p:cNvSpPr>
                  <a:spLocks noChangeArrowheads="1"/>
                </p:cNvSpPr>
                <p:nvPr/>
              </p:nvSpPr>
              <p:spPr bwMode="auto">
                <a:xfrm>
                  <a:off x="-557661" y="1628015"/>
                  <a:ext cx="648000" cy="450056"/>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65" name="Rectangle 40"/>
                <p:cNvSpPr>
                  <a:spLocks noChangeArrowheads="1"/>
                </p:cNvSpPr>
                <p:nvPr/>
              </p:nvSpPr>
              <p:spPr bwMode="auto">
                <a:xfrm>
                  <a:off x="-557661" y="1628015"/>
                  <a:ext cx="648000" cy="450056"/>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68" name="Rectangle 43"/>
                <p:cNvSpPr>
                  <a:spLocks noChangeArrowheads="1"/>
                </p:cNvSpPr>
                <p:nvPr/>
              </p:nvSpPr>
              <p:spPr bwMode="auto">
                <a:xfrm>
                  <a:off x="-397051" y="5335622"/>
                  <a:ext cx="282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cs typeface="Arial" pitchFamily="34" charset="0"/>
                    </a:rPr>
                    <a:t>TF</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111" name="Groupe 110"/>
            <p:cNvGrpSpPr/>
            <p:nvPr/>
          </p:nvGrpSpPr>
          <p:grpSpPr>
            <a:xfrm>
              <a:off x="234355" y="1468504"/>
              <a:ext cx="654125" cy="3618051"/>
              <a:chOff x="-1259490" y="1180472"/>
              <a:chExt cx="654125" cy="3618051"/>
            </a:xfrm>
          </p:grpSpPr>
          <p:sp>
            <p:nvSpPr>
              <p:cNvPr id="69" name="Rectangle 44"/>
              <p:cNvSpPr>
                <a:spLocks noChangeArrowheads="1"/>
              </p:cNvSpPr>
              <p:nvPr/>
            </p:nvSpPr>
            <p:spPr bwMode="auto">
              <a:xfrm rot="16200000">
                <a:off x="-2328853" y="2798605"/>
                <a:ext cx="24157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cs typeface="Arial" pitchFamily="34" charset="0"/>
                  </a:rPr>
                  <a:t>Quantité d'eau (mm/an)</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Line 45"/>
              <p:cNvSpPr>
                <a:spLocks noChangeShapeType="1"/>
              </p:cNvSpPr>
              <p:nvPr/>
            </p:nvSpPr>
            <p:spPr bwMode="auto">
              <a:xfrm flipV="1">
                <a:off x="-605366" y="1351192"/>
                <a:ext cx="0" cy="3390424"/>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1" name="Line 46"/>
              <p:cNvSpPr>
                <a:spLocks noChangeShapeType="1"/>
              </p:cNvSpPr>
              <p:nvPr/>
            </p:nvSpPr>
            <p:spPr bwMode="auto">
              <a:xfrm flipH="1">
                <a:off x="-669659" y="4741615"/>
                <a:ext cx="64294"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2" name="Line 47"/>
              <p:cNvSpPr>
                <a:spLocks noChangeShapeType="1"/>
              </p:cNvSpPr>
              <p:nvPr/>
            </p:nvSpPr>
            <p:spPr bwMode="auto">
              <a:xfrm flipH="1">
                <a:off x="-669659" y="3892938"/>
                <a:ext cx="64294"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3" name="Line 48"/>
              <p:cNvSpPr>
                <a:spLocks noChangeShapeType="1"/>
              </p:cNvSpPr>
              <p:nvPr/>
            </p:nvSpPr>
            <p:spPr bwMode="auto">
              <a:xfrm flipH="1">
                <a:off x="-669659" y="3045689"/>
                <a:ext cx="64294"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4" name="Line 49"/>
              <p:cNvSpPr>
                <a:spLocks noChangeShapeType="1"/>
              </p:cNvSpPr>
              <p:nvPr/>
            </p:nvSpPr>
            <p:spPr bwMode="auto">
              <a:xfrm flipH="1">
                <a:off x="-669659" y="2198440"/>
                <a:ext cx="64294"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5" name="Line 50"/>
              <p:cNvSpPr>
                <a:spLocks noChangeShapeType="1"/>
              </p:cNvSpPr>
              <p:nvPr/>
            </p:nvSpPr>
            <p:spPr bwMode="auto">
              <a:xfrm flipH="1">
                <a:off x="-669659" y="1351192"/>
                <a:ext cx="64294"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76" name="Rectangle 51"/>
              <p:cNvSpPr>
                <a:spLocks noChangeArrowheads="1"/>
              </p:cNvSpPr>
              <p:nvPr/>
            </p:nvSpPr>
            <p:spPr bwMode="auto">
              <a:xfrm rot="16200000">
                <a:off x="-843723" y="461850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pitchFamily="34" charset="0"/>
                    <a:cs typeface="Arial" pitchFamily="34" charset="0"/>
                  </a:rPr>
                  <a:t>0</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sp>
            <p:nvSpPr>
              <p:cNvPr id="77" name="Rectangle 52"/>
              <p:cNvSpPr>
                <a:spLocks noChangeArrowheads="1"/>
              </p:cNvSpPr>
              <p:nvPr/>
            </p:nvSpPr>
            <p:spPr bwMode="auto">
              <a:xfrm rot="16200000">
                <a:off x="-957536" y="3769827"/>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cs typeface="Arial" pitchFamily="34" charset="0"/>
                  </a:rPr>
                  <a:t>200</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8" name="Rectangle 53"/>
              <p:cNvSpPr>
                <a:spLocks noChangeArrowheads="1"/>
              </p:cNvSpPr>
              <p:nvPr/>
            </p:nvSpPr>
            <p:spPr bwMode="auto">
              <a:xfrm rot="16200000">
                <a:off x="-957536" y="2922579"/>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cs typeface="Arial" pitchFamily="34" charset="0"/>
                  </a:rPr>
                  <a:t>400</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Rectangle 54"/>
              <p:cNvSpPr>
                <a:spLocks noChangeArrowheads="1"/>
              </p:cNvSpPr>
              <p:nvPr/>
            </p:nvSpPr>
            <p:spPr bwMode="auto">
              <a:xfrm rot="16200000">
                <a:off x="-957536" y="2075330"/>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cs typeface="Arial" pitchFamily="34" charset="0"/>
                  </a:rPr>
                  <a:t>600</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0" name="Rectangle 55"/>
              <p:cNvSpPr>
                <a:spLocks noChangeArrowheads="1"/>
              </p:cNvSpPr>
              <p:nvPr/>
            </p:nvSpPr>
            <p:spPr bwMode="auto">
              <a:xfrm rot="16200000">
                <a:off x="-957536" y="1228081"/>
                <a:ext cx="3414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pitchFamily="34" charset="0"/>
                    <a:cs typeface="Arial" pitchFamily="34" charset="0"/>
                  </a:rPr>
                  <a:t>800</a:t>
                </a:r>
                <a:endParaRPr kumimoji="0" lang="fr-FR" sz="16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94" name="Groupe 93"/>
            <p:cNvGrpSpPr/>
            <p:nvPr/>
          </p:nvGrpSpPr>
          <p:grpSpPr>
            <a:xfrm>
              <a:off x="1176512" y="1411808"/>
              <a:ext cx="2088000" cy="4006974"/>
              <a:chOff x="2160000" y="1068548"/>
              <a:chExt cx="2088000" cy="4006974"/>
            </a:xfrm>
          </p:grpSpPr>
          <p:grpSp>
            <p:nvGrpSpPr>
              <p:cNvPr id="9" name="Groupe 8"/>
              <p:cNvGrpSpPr/>
              <p:nvPr/>
            </p:nvGrpSpPr>
            <p:grpSpPr>
              <a:xfrm>
                <a:off x="2160000" y="1415735"/>
                <a:ext cx="648000" cy="3273267"/>
                <a:chOff x="2081647" y="1415735"/>
                <a:chExt cx="648000" cy="3273267"/>
              </a:xfrm>
            </p:grpSpPr>
            <p:sp>
              <p:nvSpPr>
                <p:cNvPr id="82" name="Rectangle 59"/>
                <p:cNvSpPr>
                  <a:spLocks noChangeArrowheads="1"/>
                </p:cNvSpPr>
                <p:nvPr/>
              </p:nvSpPr>
              <p:spPr bwMode="auto">
                <a:xfrm>
                  <a:off x="2081647" y="1415735"/>
                  <a:ext cx="648000" cy="327326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83" name="Rectangle 60"/>
                <p:cNvSpPr>
                  <a:spLocks noChangeArrowheads="1"/>
                </p:cNvSpPr>
                <p:nvPr/>
              </p:nvSpPr>
              <p:spPr bwMode="auto">
                <a:xfrm>
                  <a:off x="2081647" y="1415735"/>
                  <a:ext cx="648000" cy="3273267"/>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4" name="Rectangle 61"/>
                <p:cNvSpPr>
                  <a:spLocks noChangeArrowheads="1"/>
                </p:cNvSpPr>
                <p:nvPr/>
              </p:nvSpPr>
              <p:spPr bwMode="auto">
                <a:xfrm>
                  <a:off x="2081647" y="1415735"/>
                  <a:ext cx="648000" cy="142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85" name="Rectangle 62"/>
                <p:cNvSpPr>
                  <a:spLocks noChangeArrowheads="1"/>
                </p:cNvSpPr>
                <p:nvPr/>
              </p:nvSpPr>
              <p:spPr bwMode="auto">
                <a:xfrm>
                  <a:off x="2081647" y="1415735"/>
                  <a:ext cx="648000" cy="1429"/>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grpSp>
            <p:nvGrpSpPr>
              <p:cNvPr id="7" name="Groupe 6"/>
              <p:cNvGrpSpPr/>
              <p:nvPr/>
            </p:nvGrpSpPr>
            <p:grpSpPr>
              <a:xfrm>
                <a:off x="2880000" y="1068548"/>
                <a:ext cx="648000" cy="3620453"/>
                <a:chOff x="3391810" y="1068548"/>
                <a:chExt cx="648000" cy="3620453"/>
              </a:xfrm>
            </p:grpSpPr>
            <p:sp>
              <p:nvSpPr>
                <p:cNvPr id="86" name="Rectangle 63"/>
                <p:cNvSpPr>
                  <a:spLocks noChangeArrowheads="1"/>
                </p:cNvSpPr>
                <p:nvPr/>
              </p:nvSpPr>
              <p:spPr bwMode="auto">
                <a:xfrm>
                  <a:off x="3391810" y="1445738"/>
                  <a:ext cx="648000" cy="324326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87" name="Rectangle 64"/>
                <p:cNvSpPr>
                  <a:spLocks noChangeArrowheads="1"/>
                </p:cNvSpPr>
                <p:nvPr/>
              </p:nvSpPr>
              <p:spPr bwMode="auto">
                <a:xfrm>
                  <a:off x="3391810" y="1445738"/>
                  <a:ext cx="648000" cy="3243263"/>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88" name="Rectangle 65"/>
                <p:cNvSpPr>
                  <a:spLocks noChangeArrowheads="1"/>
                </p:cNvSpPr>
                <p:nvPr/>
              </p:nvSpPr>
              <p:spPr bwMode="auto">
                <a:xfrm>
                  <a:off x="3391810" y="1068548"/>
                  <a:ext cx="648000" cy="3771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89" name="Rectangle 66"/>
                <p:cNvSpPr>
                  <a:spLocks noChangeArrowheads="1"/>
                </p:cNvSpPr>
                <p:nvPr/>
              </p:nvSpPr>
              <p:spPr bwMode="auto">
                <a:xfrm>
                  <a:off x="3391810" y="1068548"/>
                  <a:ext cx="648000" cy="377190"/>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grpSp>
            <p:nvGrpSpPr>
              <p:cNvPr id="8" name="Groupe 7"/>
              <p:cNvGrpSpPr/>
              <p:nvPr/>
            </p:nvGrpSpPr>
            <p:grpSpPr>
              <a:xfrm>
                <a:off x="3600000" y="1134271"/>
                <a:ext cx="648000" cy="3554730"/>
                <a:chOff x="4703402" y="1134271"/>
                <a:chExt cx="648000" cy="3554730"/>
              </a:xfrm>
            </p:grpSpPr>
            <p:sp>
              <p:nvSpPr>
                <p:cNvPr id="90" name="Rectangle 67"/>
                <p:cNvSpPr>
                  <a:spLocks noChangeArrowheads="1"/>
                </p:cNvSpPr>
                <p:nvPr/>
              </p:nvSpPr>
              <p:spPr bwMode="auto">
                <a:xfrm>
                  <a:off x="4703402" y="1460026"/>
                  <a:ext cx="648000" cy="32289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91" name="Rectangle 68"/>
                <p:cNvSpPr>
                  <a:spLocks noChangeArrowheads="1"/>
                </p:cNvSpPr>
                <p:nvPr/>
              </p:nvSpPr>
              <p:spPr bwMode="auto">
                <a:xfrm>
                  <a:off x="4703402" y="1460026"/>
                  <a:ext cx="648000" cy="3228975"/>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sp>
              <p:nvSpPr>
                <p:cNvPr id="92" name="Rectangle 69"/>
                <p:cNvSpPr>
                  <a:spLocks noChangeArrowheads="1"/>
                </p:cNvSpPr>
                <p:nvPr/>
              </p:nvSpPr>
              <p:spPr bwMode="auto">
                <a:xfrm>
                  <a:off x="4703402" y="1134271"/>
                  <a:ext cx="648000" cy="3257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sz="1600"/>
                </a:p>
              </p:txBody>
            </p:sp>
            <p:sp>
              <p:nvSpPr>
                <p:cNvPr id="93" name="Rectangle 70"/>
                <p:cNvSpPr>
                  <a:spLocks noChangeArrowheads="1"/>
                </p:cNvSpPr>
                <p:nvPr/>
              </p:nvSpPr>
              <p:spPr bwMode="auto">
                <a:xfrm>
                  <a:off x="4703402" y="1134271"/>
                  <a:ext cx="648000" cy="325755"/>
                </a:xfrm>
                <a:prstGeom prst="rect">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sz="1600"/>
                </a:p>
              </p:txBody>
            </p:sp>
          </p:grpSp>
          <p:sp>
            <p:nvSpPr>
              <p:cNvPr id="108" name="Rectangle 41"/>
              <p:cNvSpPr>
                <a:spLocks noChangeArrowheads="1"/>
              </p:cNvSpPr>
              <p:nvPr/>
            </p:nvSpPr>
            <p:spPr bwMode="auto">
              <a:xfrm>
                <a:off x="2345083" y="4798523"/>
                <a:ext cx="277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cs typeface="Arial" pitchFamily="34" charset="0"/>
                  </a:rPr>
                  <a:t>TA</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 name="Rectangle 42"/>
              <p:cNvSpPr>
                <a:spLocks noChangeArrowheads="1"/>
              </p:cNvSpPr>
              <p:nvPr/>
            </p:nvSpPr>
            <p:spPr bwMode="auto">
              <a:xfrm>
                <a:off x="3107754" y="4798522"/>
                <a:ext cx="2949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cs typeface="Arial" pitchFamily="34" charset="0"/>
                  </a:rPr>
                  <a:t>AF</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 name="Rectangle 43"/>
              <p:cNvSpPr>
                <a:spLocks noChangeArrowheads="1"/>
              </p:cNvSpPr>
              <p:nvPr/>
            </p:nvSpPr>
            <p:spPr bwMode="auto">
              <a:xfrm>
                <a:off x="3797956" y="4798521"/>
                <a:ext cx="2821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Arial" pitchFamily="34" charset="0"/>
                    <a:cs typeface="Arial" pitchFamily="34" charset="0"/>
                  </a:rPr>
                  <a:t>TF</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113" name="ZoneTexte 112"/>
          <p:cNvSpPr txBox="1"/>
          <p:nvPr/>
        </p:nvSpPr>
        <p:spPr>
          <a:xfrm>
            <a:off x="1695368" y="743677"/>
            <a:ext cx="1064715" cy="415498"/>
          </a:xfrm>
          <a:prstGeom prst="rect">
            <a:avLst/>
          </a:prstGeom>
          <a:noFill/>
        </p:spPr>
        <p:txBody>
          <a:bodyPr wrap="none" rtlCol="0">
            <a:spAutoFit/>
          </a:bodyPr>
          <a:lstStyle/>
          <a:p>
            <a:r>
              <a:rPr lang="fr-FR" b="1" dirty="0" smtClean="0"/>
              <a:t>Entrées</a:t>
            </a:r>
            <a:endParaRPr lang="fr-FR" b="1" dirty="0"/>
          </a:p>
        </p:txBody>
      </p:sp>
      <p:sp>
        <p:nvSpPr>
          <p:cNvPr id="114" name="ZoneTexte 113"/>
          <p:cNvSpPr txBox="1"/>
          <p:nvPr/>
        </p:nvSpPr>
        <p:spPr>
          <a:xfrm>
            <a:off x="4134763" y="743677"/>
            <a:ext cx="995785" cy="415498"/>
          </a:xfrm>
          <a:prstGeom prst="rect">
            <a:avLst/>
          </a:prstGeom>
          <a:noFill/>
        </p:spPr>
        <p:txBody>
          <a:bodyPr wrap="none" rtlCol="0">
            <a:spAutoFit/>
          </a:bodyPr>
          <a:lstStyle/>
          <a:p>
            <a:r>
              <a:rPr lang="fr-FR" b="1" dirty="0" smtClean="0"/>
              <a:t>Sorties</a:t>
            </a:r>
            <a:endParaRPr lang="fr-FR" b="1" dirty="0"/>
          </a:p>
        </p:txBody>
      </p:sp>
    </p:spTree>
    <p:extLst>
      <p:ext uri="{BB962C8B-B14F-4D97-AF65-F5344CB8AC3E}">
        <p14:creationId xmlns:p14="http://schemas.microsoft.com/office/powerpoint/2010/main" val="626326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12</a:t>
            </a:fld>
            <a:endParaRPr lang="fr-BE" smtClean="0"/>
          </a:p>
          <a:p>
            <a:endParaRPr lang="fr-B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550" y="0"/>
            <a:ext cx="5591175" cy="833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758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13</a:t>
            </a:fld>
            <a:endParaRPr lang="fr-BE" smtClean="0"/>
          </a:p>
          <a:p>
            <a:endParaRPr lang="fr-B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326" y="1242319"/>
            <a:ext cx="8513093" cy="5355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421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14</a:t>
            </a:fld>
            <a:endParaRPr lang="fr-BE" smtClean="0"/>
          </a:p>
          <a:p>
            <a:endParaRPr lang="fr-BE" dirty="0"/>
          </a:p>
        </p:txBody>
      </p:sp>
      <p:sp>
        <p:nvSpPr>
          <p:cNvPr id="3" name="ZoneTexte 2"/>
          <p:cNvSpPr txBox="1"/>
          <p:nvPr/>
        </p:nvSpPr>
        <p:spPr>
          <a:xfrm>
            <a:off x="1530499" y="1314326"/>
            <a:ext cx="7609776" cy="5262979"/>
          </a:xfrm>
          <a:prstGeom prst="rect">
            <a:avLst/>
          </a:prstGeom>
          <a:noFill/>
        </p:spPr>
        <p:txBody>
          <a:bodyPr wrap="none" rtlCol="0">
            <a:spAutoFit/>
          </a:bodyPr>
          <a:lstStyle/>
          <a:p>
            <a:r>
              <a:rPr lang="en-US" dirty="0" err="1" smtClean="0"/>
              <a:t>Scénarii</a:t>
            </a:r>
            <a:r>
              <a:rPr lang="en-US" dirty="0" smtClean="0"/>
              <a:t> </a:t>
            </a:r>
            <a:r>
              <a:rPr lang="en-US" dirty="0" err="1" smtClean="0"/>
              <a:t>climatiques</a:t>
            </a:r>
            <a:r>
              <a:rPr lang="en-US" dirty="0" smtClean="0"/>
              <a:t> </a:t>
            </a:r>
            <a:r>
              <a:rPr lang="en-US" dirty="0" err="1" smtClean="0"/>
              <a:t>utilisés</a:t>
            </a:r>
            <a:r>
              <a:rPr lang="en-US" dirty="0" smtClean="0"/>
              <a:t> : </a:t>
            </a:r>
          </a:p>
          <a:p>
            <a:endParaRPr lang="en-US" dirty="0"/>
          </a:p>
          <a:p>
            <a:r>
              <a:rPr lang="en-US" dirty="0" err="1" smtClean="0"/>
              <a:t>Scénario</a:t>
            </a:r>
            <a:r>
              <a:rPr lang="en-US" dirty="0" smtClean="0"/>
              <a:t> A1B du GIEC (+2.8° en 2100; +3.5° </a:t>
            </a:r>
            <a:r>
              <a:rPr lang="en-US" dirty="0" err="1" smtClean="0"/>
              <a:t>dans</a:t>
            </a:r>
            <a:r>
              <a:rPr lang="en-US" dirty="0" smtClean="0"/>
              <a:t> le </a:t>
            </a:r>
            <a:r>
              <a:rPr lang="en-US" dirty="0" err="1" smtClean="0"/>
              <a:t>sud</a:t>
            </a:r>
            <a:r>
              <a:rPr lang="en-US" dirty="0" smtClean="0"/>
              <a:t> de </a:t>
            </a:r>
            <a:r>
              <a:rPr lang="en-US" dirty="0" err="1" smtClean="0"/>
              <a:t>l’Europe</a:t>
            </a:r>
            <a:r>
              <a:rPr lang="en-US" dirty="0" smtClean="0"/>
              <a:t>)</a:t>
            </a:r>
          </a:p>
          <a:p>
            <a:r>
              <a:rPr lang="en-US" dirty="0" err="1"/>
              <a:t>D</a:t>
            </a:r>
            <a:r>
              <a:rPr lang="en-US" dirty="0" err="1" smtClean="0"/>
              <a:t>onnées</a:t>
            </a:r>
            <a:r>
              <a:rPr lang="en-US" dirty="0" smtClean="0"/>
              <a:t> </a:t>
            </a:r>
            <a:r>
              <a:rPr lang="en-US" dirty="0" err="1" smtClean="0"/>
              <a:t>régionalisées</a:t>
            </a:r>
            <a:r>
              <a:rPr lang="en-US" dirty="0" smtClean="0"/>
              <a:t> CLIMATOR pour le poste </a:t>
            </a:r>
            <a:r>
              <a:rPr lang="en-US" dirty="0" err="1" smtClean="0"/>
              <a:t>d’Avignon</a:t>
            </a:r>
            <a:endParaRPr lang="en-US" dirty="0" smtClean="0"/>
          </a:p>
          <a:p>
            <a:r>
              <a:rPr lang="en-US" dirty="0" err="1" smtClean="0"/>
              <a:t>Normalisées</a:t>
            </a:r>
            <a:r>
              <a:rPr lang="en-US" dirty="0" smtClean="0"/>
              <a:t> </a:t>
            </a:r>
            <a:r>
              <a:rPr lang="en-US" dirty="0" smtClean="0"/>
              <a:t>pour les </a:t>
            </a:r>
            <a:r>
              <a:rPr lang="en-US" dirty="0" err="1" smtClean="0"/>
              <a:t>précipitations</a:t>
            </a:r>
            <a:r>
              <a:rPr lang="en-US" dirty="0" smtClean="0"/>
              <a:t> </a:t>
            </a:r>
            <a:r>
              <a:rPr lang="en-US" dirty="0" err="1" smtClean="0"/>
              <a:t>sur</a:t>
            </a:r>
            <a:r>
              <a:rPr lang="en-US" dirty="0" smtClean="0"/>
              <a:t> le site de </a:t>
            </a:r>
            <a:r>
              <a:rPr lang="en-US" dirty="0" err="1" smtClean="0"/>
              <a:t>Restinclières</a:t>
            </a:r>
            <a:endParaRPr lang="en-US" dirty="0" smtClean="0"/>
          </a:p>
          <a:p>
            <a:endParaRPr lang="en-US" dirty="0"/>
          </a:p>
          <a:p>
            <a:r>
              <a:rPr lang="en-US" dirty="0" smtClean="0"/>
              <a:t>3 </a:t>
            </a:r>
            <a:r>
              <a:rPr lang="en-US" dirty="0" err="1" smtClean="0"/>
              <a:t>périodes</a:t>
            </a:r>
            <a:r>
              <a:rPr lang="en-US" dirty="0" smtClean="0"/>
              <a:t> de 40 </a:t>
            </a:r>
            <a:r>
              <a:rPr lang="en-US" dirty="0" err="1" smtClean="0"/>
              <a:t>ans</a:t>
            </a:r>
            <a:r>
              <a:rPr lang="en-US" dirty="0" smtClean="0"/>
              <a:t> :</a:t>
            </a:r>
          </a:p>
          <a:p>
            <a:endParaRPr lang="en-US" dirty="0"/>
          </a:p>
          <a:p>
            <a:r>
              <a:rPr lang="en-US" dirty="0" smtClean="0"/>
              <a:t>Passé : </a:t>
            </a:r>
            <a:r>
              <a:rPr lang="en-US" dirty="0"/>
              <a:t>1955- </a:t>
            </a:r>
            <a:r>
              <a:rPr lang="en-US" dirty="0" smtClean="0"/>
              <a:t>1995 (1950-1990)</a:t>
            </a:r>
            <a:endParaRPr lang="en-US" dirty="0" smtClean="0"/>
          </a:p>
          <a:p>
            <a:r>
              <a:rPr lang="en-US" dirty="0" err="1" smtClean="0"/>
              <a:t>Futur</a:t>
            </a:r>
            <a:r>
              <a:rPr lang="en-US" dirty="0" smtClean="0"/>
              <a:t> </a:t>
            </a:r>
            <a:r>
              <a:rPr lang="en-US" dirty="0" err="1" smtClean="0"/>
              <a:t>proche</a:t>
            </a:r>
            <a:r>
              <a:rPr lang="en-US" dirty="0" smtClean="0"/>
              <a:t> : </a:t>
            </a:r>
            <a:r>
              <a:rPr lang="en-US" dirty="0" smtClean="0"/>
              <a:t>2012-2052 (2000-2040)</a:t>
            </a:r>
            <a:endParaRPr lang="en-US" dirty="0" smtClean="0"/>
          </a:p>
          <a:p>
            <a:r>
              <a:rPr lang="en-US" dirty="0" err="1" smtClean="0"/>
              <a:t>Futur</a:t>
            </a:r>
            <a:r>
              <a:rPr lang="en-US" dirty="0" smtClean="0"/>
              <a:t> </a:t>
            </a:r>
            <a:r>
              <a:rPr lang="en-US" dirty="0" err="1" smtClean="0"/>
              <a:t>lointain</a:t>
            </a:r>
            <a:r>
              <a:rPr lang="en-US" dirty="0" smtClean="0"/>
              <a:t> : </a:t>
            </a:r>
            <a:r>
              <a:rPr lang="en-US" dirty="0" smtClean="0"/>
              <a:t>2055-2095 (2050-2090)</a:t>
            </a:r>
            <a:endParaRPr lang="en-US" dirty="0" smtClean="0"/>
          </a:p>
          <a:p>
            <a:endParaRPr lang="en-US" dirty="0"/>
          </a:p>
          <a:p>
            <a:r>
              <a:rPr lang="en-US" dirty="0" err="1" smtClean="0"/>
              <a:t>Comparaison</a:t>
            </a:r>
            <a:r>
              <a:rPr lang="en-US" dirty="0" smtClean="0"/>
              <a:t> P-FL :</a:t>
            </a:r>
          </a:p>
          <a:p>
            <a:r>
              <a:rPr lang="en-US" dirty="0" smtClean="0"/>
              <a:t>+3.8° et -10% de </a:t>
            </a:r>
            <a:r>
              <a:rPr lang="en-US" dirty="0" err="1" smtClean="0"/>
              <a:t>précipitations</a:t>
            </a:r>
            <a:r>
              <a:rPr lang="en-US" dirty="0" smtClean="0"/>
              <a:t>, </a:t>
            </a:r>
            <a:r>
              <a:rPr lang="en-US" dirty="0" err="1" smtClean="0"/>
              <a:t>surtout</a:t>
            </a:r>
            <a:r>
              <a:rPr lang="en-US" dirty="0" smtClean="0"/>
              <a:t> en </a:t>
            </a:r>
            <a:r>
              <a:rPr lang="en-US" dirty="0" err="1" smtClean="0"/>
              <a:t>avril-mai-juin</a:t>
            </a:r>
            <a:endParaRPr lang="en-US" dirty="0" smtClean="0"/>
          </a:p>
          <a:p>
            <a:endParaRPr lang="en-US" dirty="0"/>
          </a:p>
          <a:p>
            <a:endParaRPr lang="en-US" dirty="0"/>
          </a:p>
        </p:txBody>
      </p:sp>
    </p:spTree>
    <p:extLst>
      <p:ext uri="{BB962C8B-B14F-4D97-AF65-F5344CB8AC3E}">
        <p14:creationId xmlns:p14="http://schemas.microsoft.com/office/powerpoint/2010/main" val="2422803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15</a:t>
            </a:fld>
            <a:endParaRPr lang="fr-BE" smtClean="0"/>
          </a:p>
          <a:p>
            <a:endParaRPr lang="fr-BE" dirty="0"/>
          </a:p>
        </p:txBody>
      </p:sp>
      <p:sp>
        <p:nvSpPr>
          <p:cNvPr id="3" name="ZoneTexte 2"/>
          <p:cNvSpPr txBox="1"/>
          <p:nvPr/>
        </p:nvSpPr>
        <p:spPr>
          <a:xfrm>
            <a:off x="1530500" y="1314326"/>
            <a:ext cx="8784976" cy="5909310"/>
          </a:xfrm>
          <a:prstGeom prst="rect">
            <a:avLst/>
          </a:prstGeom>
          <a:noFill/>
        </p:spPr>
        <p:txBody>
          <a:bodyPr wrap="square" rtlCol="0">
            <a:spAutoFit/>
          </a:bodyPr>
          <a:lstStyle/>
          <a:p>
            <a:r>
              <a:rPr lang="en-US" dirty="0" err="1" smtClean="0"/>
              <a:t>Répétitions</a:t>
            </a:r>
            <a:r>
              <a:rPr lang="en-US" dirty="0" smtClean="0"/>
              <a:t> </a:t>
            </a:r>
            <a:r>
              <a:rPr lang="en-US" dirty="0" err="1" smtClean="0"/>
              <a:t>climatiques</a:t>
            </a:r>
            <a:r>
              <a:rPr lang="en-US" dirty="0" smtClean="0"/>
              <a:t> : </a:t>
            </a:r>
            <a:endParaRPr lang="en-US" dirty="0" smtClean="0"/>
          </a:p>
          <a:p>
            <a:endParaRPr lang="en-US" dirty="0"/>
          </a:p>
          <a:p>
            <a:r>
              <a:rPr lang="en-US" dirty="0" err="1" smtClean="0"/>
              <a:t>Obtenues</a:t>
            </a:r>
            <a:r>
              <a:rPr lang="en-US" dirty="0" smtClean="0"/>
              <a:t> par permutations </a:t>
            </a:r>
            <a:r>
              <a:rPr lang="en-US" dirty="0" err="1" smtClean="0"/>
              <a:t>aléatoires</a:t>
            </a:r>
            <a:r>
              <a:rPr lang="en-US" dirty="0" smtClean="0"/>
              <a:t> des </a:t>
            </a:r>
            <a:r>
              <a:rPr lang="en-US" dirty="0" err="1" smtClean="0"/>
              <a:t>années</a:t>
            </a:r>
            <a:r>
              <a:rPr lang="en-US" dirty="0" smtClean="0"/>
              <a:t> </a:t>
            </a:r>
            <a:r>
              <a:rPr lang="en-US" dirty="0" err="1" smtClean="0"/>
              <a:t>climatiques</a:t>
            </a:r>
            <a:r>
              <a:rPr lang="en-US" dirty="0" smtClean="0"/>
              <a:t> au </a:t>
            </a:r>
            <a:r>
              <a:rPr lang="en-US" dirty="0" err="1" smtClean="0"/>
              <a:t>sein</a:t>
            </a:r>
            <a:r>
              <a:rPr lang="en-US" dirty="0" smtClean="0"/>
              <a:t> de </a:t>
            </a:r>
          </a:p>
          <a:p>
            <a:r>
              <a:rPr lang="en-US" dirty="0" smtClean="0"/>
              <a:t> 4 </a:t>
            </a:r>
            <a:r>
              <a:rPr lang="en-US" dirty="0" err="1" smtClean="0"/>
              <a:t>décennies</a:t>
            </a:r>
            <a:r>
              <a:rPr lang="en-US" dirty="0" smtClean="0"/>
              <a:t> </a:t>
            </a:r>
            <a:r>
              <a:rPr lang="en-US" dirty="0" err="1" smtClean="0"/>
              <a:t>successives</a:t>
            </a:r>
            <a:r>
              <a:rPr lang="en-US" dirty="0" smtClean="0"/>
              <a:t>, </a:t>
            </a:r>
            <a:r>
              <a:rPr lang="en-US" dirty="0" err="1" smtClean="0"/>
              <a:t>afin</a:t>
            </a:r>
            <a:r>
              <a:rPr lang="en-US" dirty="0" smtClean="0"/>
              <a:t> de conserver </a:t>
            </a:r>
            <a:r>
              <a:rPr lang="en-US" dirty="0" err="1" smtClean="0"/>
              <a:t>l’aspect</a:t>
            </a:r>
            <a:r>
              <a:rPr lang="en-US" dirty="0" smtClean="0"/>
              <a:t> </a:t>
            </a:r>
            <a:r>
              <a:rPr lang="en-US" dirty="0" err="1" smtClean="0"/>
              <a:t>évolutif</a:t>
            </a:r>
            <a:r>
              <a:rPr lang="en-US" dirty="0" smtClean="0"/>
              <a:t> du </a:t>
            </a:r>
            <a:r>
              <a:rPr lang="en-US" dirty="0" err="1" smtClean="0"/>
              <a:t>climat</a:t>
            </a:r>
            <a:endParaRPr lang="en-US" dirty="0" smtClean="0"/>
          </a:p>
          <a:p>
            <a:endParaRPr lang="en-US" dirty="0" smtClean="0"/>
          </a:p>
          <a:p>
            <a:r>
              <a:rPr lang="en-US" dirty="0" err="1" smtClean="0"/>
              <a:t>Objectif</a:t>
            </a:r>
            <a:r>
              <a:rPr lang="en-US" dirty="0" smtClean="0"/>
              <a:t> : </a:t>
            </a:r>
            <a:r>
              <a:rPr lang="en-US" dirty="0" err="1" smtClean="0"/>
              <a:t>obtenir</a:t>
            </a:r>
            <a:r>
              <a:rPr lang="en-US" dirty="0" smtClean="0"/>
              <a:t> </a:t>
            </a:r>
            <a:r>
              <a:rPr lang="en-US" dirty="0" err="1" smtClean="0"/>
              <a:t>une</a:t>
            </a:r>
            <a:r>
              <a:rPr lang="en-US" dirty="0" smtClean="0"/>
              <a:t> </a:t>
            </a:r>
            <a:r>
              <a:rPr lang="en-US" dirty="0" err="1" smtClean="0"/>
              <a:t>variabilité</a:t>
            </a:r>
            <a:r>
              <a:rPr lang="en-US" dirty="0" smtClean="0"/>
              <a:t> </a:t>
            </a:r>
            <a:r>
              <a:rPr lang="en-US" dirty="0" err="1" smtClean="0"/>
              <a:t>statistique</a:t>
            </a:r>
            <a:r>
              <a:rPr lang="en-US" dirty="0" smtClean="0"/>
              <a:t> de </a:t>
            </a:r>
            <a:r>
              <a:rPr lang="en-US" dirty="0" err="1" smtClean="0"/>
              <a:t>comportement</a:t>
            </a:r>
            <a:r>
              <a:rPr lang="en-US" dirty="0" smtClean="0"/>
              <a:t> qui </a:t>
            </a:r>
            <a:r>
              <a:rPr lang="en-US" dirty="0" err="1" smtClean="0"/>
              <a:t>rende</a:t>
            </a:r>
            <a:r>
              <a:rPr lang="en-US" dirty="0" smtClean="0"/>
              <a:t> </a:t>
            </a:r>
            <a:r>
              <a:rPr lang="en-US" dirty="0" err="1" smtClean="0"/>
              <a:t>compte</a:t>
            </a:r>
            <a:r>
              <a:rPr lang="en-US" dirty="0" smtClean="0"/>
              <a:t> des </a:t>
            </a:r>
            <a:r>
              <a:rPr lang="en-US" dirty="0" err="1" smtClean="0"/>
              <a:t>enchainements</a:t>
            </a:r>
            <a:r>
              <a:rPr lang="en-US" dirty="0" smtClean="0"/>
              <a:t> </a:t>
            </a:r>
            <a:r>
              <a:rPr lang="en-US" dirty="0" err="1" smtClean="0"/>
              <a:t>d’années</a:t>
            </a:r>
            <a:r>
              <a:rPr lang="en-US" dirty="0" smtClean="0"/>
              <a:t> </a:t>
            </a:r>
            <a:r>
              <a:rPr lang="en-US" dirty="0" err="1" smtClean="0"/>
              <a:t>variés</a:t>
            </a:r>
            <a:r>
              <a:rPr lang="en-US" dirty="0" smtClean="0"/>
              <a:t>. </a:t>
            </a:r>
          </a:p>
          <a:p>
            <a:endParaRPr lang="en-US" dirty="0"/>
          </a:p>
          <a:p>
            <a:r>
              <a:rPr lang="en-US" dirty="0"/>
              <a:t>9</a:t>
            </a:r>
            <a:r>
              <a:rPr lang="en-US" dirty="0" smtClean="0"/>
              <a:t> </a:t>
            </a:r>
            <a:r>
              <a:rPr lang="en-US" dirty="0" err="1" smtClean="0"/>
              <a:t>répétitions</a:t>
            </a:r>
            <a:r>
              <a:rPr lang="en-US" dirty="0" smtClean="0"/>
              <a:t>, </a:t>
            </a:r>
            <a:r>
              <a:rPr lang="en-US" dirty="0" err="1" smtClean="0"/>
              <a:t>donc</a:t>
            </a:r>
            <a:r>
              <a:rPr lang="en-US" dirty="0" smtClean="0"/>
              <a:t> 3*9 = 27 simulations (</a:t>
            </a:r>
            <a:r>
              <a:rPr lang="en-US" dirty="0" err="1" smtClean="0"/>
              <a:t>une</a:t>
            </a:r>
            <a:r>
              <a:rPr lang="en-US" dirty="0" smtClean="0"/>
              <a:t> simulation = AF, TF, TA). </a:t>
            </a:r>
          </a:p>
          <a:p>
            <a:endParaRPr lang="en-US" dirty="0"/>
          </a:p>
          <a:p>
            <a:r>
              <a:rPr lang="en-US" dirty="0" smtClean="0"/>
              <a:t>Temps de </a:t>
            </a:r>
            <a:r>
              <a:rPr lang="en-US" dirty="0" err="1" smtClean="0"/>
              <a:t>calcul</a:t>
            </a:r>
            <a:r>
              <a:rPr lang="en-US" dirty="0" smtClean="0"/>
              <a:t> : environ 2 </a:t>
            </a:r>
            <a:r>
              <a:rPr lang="en-US" dirty="0" err="1" smtClean="0"/>
              <a:t>heures</a:t>
            </a:r>
            <a:r>
              <a:rPr lang="en-US" dirty="0" smtClean="0"/>
              <a:t> par simulation (1 </a:t>
            </a:r>
            <a:r>
              <a:rPr lang="en-US" dirty="0" err="1" smtClean="0"/>
              <a:t>heure</a:t>
            </a:r>
            <a:r>
              <a:rPr lang="en-US" dirty="0" smtClean="0"/>
              <a:t> pour AF et TA, 1 </a:t>
            </a:r>
            <a:r>
              <a:rPr lang="en-US" dirty="0" err="1" smtClean="0"/>
              <a:t>heure</a:t>
            </a:r>
            <a:r>
              <a:rPr lang="en-US" dirty="0" smtClean="0"/>
              <a:t> pour TF). </a:t>
            </a:r>
            <a:endParaRPr lang="en-US" dirty="0" smtClean="0"/>
          </a:p>
          <a:p>
            <a:endParaRPr lang="en-US" dirty="0" smtClean="0"/>
          </a:p>
          <a:p>
            <a:endParaRPr lang="en-US" dirty="0"/>
          </a:p>
          <a:p>
            <a:r>
              <a:rPr lang="en-US" dirty="0"/>
              <a:t> </a:t>
            </a:r>
            <a:endParaRPr lang="en-US" dirty="0" smtClean="0"/>
          </a:p>
          <a:p>
            <a:endParaRPr lang="en-US" dirty="0"/>
          </a:p>
          <a:p>
            <a:r>
              <a:rPr lang="en-US" dirty="0" smtClean="0"/>
              <a:t>A </a:t>
            </a:r>
            <a:r>
              <a:rPr lang="en-US" dirty="0" err="1"/>
              <a:t>noter</a:t>
            </a:r>
            <a:r>
              <a:rPr lang="en-US" dirty="0"/>
              <a:t> : 20 </a:t>
            </a:r>
            <a:r>
              <a:rPr lang="en-US" dirty="0" err="1"/>
              <a:t>jours</a:t>
            </a:r>
            <a:r>
              <a:rPr lang="en-US" dirty="0"/>
              <a:t> </a:t>
            </a:r>
            <a:r>
              <a:rPr lang="en-US" dirty="0" err="1"/>
              <a:t>d’avance</a:t>
            </a:r>
            <a:r>
              <a:rPr lang="en-US" dirty="0"/>
              <a:t> pour le </a:t>
            </a:r>
            <a:r>
              <a:rPr lang="en-US" dirty="0" err="1"/>
              <a:t>débourrement</a:t>
            </a:r>
            <a:r>
              <a:rPr lang="en-US" dirty="0"/>
              <a:t> des </a:t>
            </a:r>
            <a:r>
              <a:rPr lang="en-US" dirty="0" err="1"/>
              <a:t>noyers</a:t>
            </a:r>
            <a:r>
              <a:rPr lang="en-US" dirty="0"/>
              <a:t> entre FL et P</a:t>
            </a:r>
          </a:p>
          <a:p>
            <a:endParaRPr lang="en-US" dirty="0"/>
          </a:p>
        </p:txBody>
      </p:sp>
    </p:spTree>
    <p:extLst>
      <p:ext uri="{BB962C8B-B14F-4D97-AF65-F5344CB8AC3E}">
        <p14:creationId xmlns:p14="http://schemas.microsoft.com/office/powerpoint/2010/main" val="1881374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16</a:t>
            </a:fld>
            <a:endParaRPr lang="fr-BE" smtClean="0"/>
          </a:p>
          <a:p>
            <a:endParaRPr lang="fr-B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388" y="1885950"/>
            <a:ext cx="89535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223925" y="2182365"/>
            <a:ext cx="2291349" cy="27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538611" y="2182366"/>
            <a:ext cx="2160240" cy="253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1602507" y="6282878"/>
            <a:ext cx="8856984" cy="415498"/>
          </a:xfrm>
          <a:prstGeom prst="rect">
            <a:avLst/>
          </a:prstGeom>
          <a:noFill/>
        </p:spPr>
        <p:txBody>
          <a:bodyPr wrap="square" rtlCol="0">
            <a:spAutoFit/>
          </a:bodyPr>
          <a:lstStyle/>
          <a:p>
            <a:r>
              <a:rPr lang="en-US" dirty="0" smtClean="0"/>
              <a:t>Augmentation des </a:t>
            </a:r>
            <a:r>
              <a:rPr lang="en-US" dirty="0" err="1" smtClean="0"/>
              <a:t>températures</a:t>
            </a:r>
            <a:r>
              <a:rPr lang="en-US" dirty="0" smtClean="0"/>
              <a:t> plus forte en </a:t>
            </a:r>
            <a:r>
              <a:rPr lang="en-US" dirty="0" err="1" smtClean="0"/>
              <a:t>été</a:t>
            </a:r>
            <a:endParaRPr lang="en-US" dirty="0"/>
          </a:p>
        </p:txBody>
      </p:sp>
    </p:spTree>
    <p:extLst>
      <p:ext uri="{BB962C8B-B14F-4D97-AF65-F5344CB8AC3E}">
        <p14:creationId xmlns:p14="http://schemas.microsoft.com/office/powerpoint/2010/main" val="2978169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17</a:t>
            </a:fld>
            <a:endParaRPr lang="fr-BE" smtClean="0"/>
          </a:p>
          <a:p>
            <a:endParaRPr lang="fr-B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05" y="1170310"/>
            <a:ext cx="894397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10619" y="2038350"/>
            <a:ext cx="20162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11019" y="2038350"/>
            <a:ext cx="201622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p:cNvSpPr txBox="1"/>
          <p:nvPr/>
        </p:nvSpPr>
        <p:spPr>
          <a:xfrm>
            <a:off x="1602507" y="6282878"/>
            <a:ext cx="8856984" cy="1061829"/>
          </a:xfrm>
          <a:prstGeom prst="rect">
            <a:avLst/>
          </a:prstGeom>
          <a:noFill/>
        </p:spPr>
        <p:txBody>
          <a:bodyPr wrap="square" rtlCol="0">
            <a:spAutoFit/>
          </a:bodyPr>
          <a:lstStyle/>
          <a:p>
            <a:r>
              <a:rPr lang="en-US" dirty="0" err="1" smtClean="0"/>
              <a:t>Déficit</a:t>
            </a:r>
            <a:r>
              <a:rPr lang="en-US" dirty="0" smtClean="0"/>
              <a:t> </a:t>
            </a:r>
            <a:r>
              <a:rPr lang="en-US" dirty="0" err="1" smtClean="0"/>
              <a:t>hydrique</a:t>
            </a:r>
            <a:r>
              <a:rPr lang="en-US" dirty="0" smtClean="0"/>
              <a:t> plus </a:t>
            </a:r>
            <a:r>
              <a:rPr lang="en-US" dirty="0" err="1" smtClean="0"/>
              <a:t>accentué</a:t>
            </a:r>
            <a:r>
              <a:rPr lang="en-US" dirty="0" smtClean="0"/>
              <a:t> en </a:t>
            </a:r>
            <a:r>
              <a:rPr lang="en-US" dirty="0" err="1" smtClean="0"/>
              <a:t>mai-juin</a:t>
            </a:r>
            <a:endParaRPr lang="en-US" dirty="0"/>
          </a:p>
          <a:p>
            <a:r>
              <a:rPr lang="en-US" dirty="0" err="1" smtClean="0"/>
              <a:t>Rattrapage</a:t>
            </a:r>
            <a:r>
              <a:rPr lang="en-US" dirty="0" smtClean="0"/>
              <a:t> </a:t>
            </a:r>
            <a:r>
              <a:rPr lang="en-US" dirty="0" err="1" smtClean="0"/>
              <a:t>partiel</a:t>
            </a:r>
            <a:r>
              <a:rPr lang="en-US" dirty="0" smtClean="0"/>
              <a:t> en début </a:t>
            </a:r>
            <a:r>
              <a:rPr lang="en-US" dirty="0" err="1" smtClean="0"/>
              <a:t>d’automne</a:t>
            </a:r>
            <a:endParaRPr lang="en-US" dirty="0" smtClean="0"/>
          </a:p>
          <a:p>
            <a:r>
              <a:rPr lang="en-US" dirty="0" err="1" smtClean="0"/>
              <a:t>Etés</a:t>
            </a:r>
            <a:r>
              <a:rPr lang="en-US" dirty="0" smtClean="0"/>
              <a:t> </a:t>
            </a:r>
            <a:r>
              <a:rPr lang="en-US" dirty="0" err="1" smtClean="0"/>
              <a:t>devenant</a:t>
            </a:r>
            <a:r>
              <a:rPr lang="en-US" dirty="0" smtClean="0"/>
              <a:t> </a:t>
            </a:r>
            <a:r>
              <a:rPr lang="en-US" dirty="0" err="1" smtClean="0"/>
              <a:t>très</a:t>
            </a:r>
            <a:r>
              <a:rPr lang="en-US" dirty="0" smtClean="0"/>
              <a:t> </a:t>
            </a:r>
            <a:r>
              <a:rPr lang="en-US" dirty="0" err="1" smtClean="0"/>
              <a:t>secs</a:t>
            </a:r>
            <a:endParaRPr lang="en-US" dirty="0"/>
          </a:p>
        </p:txBody>
      </p:sp>
    </p:spTree>
    <p:extLst>
      <p:ext uri="{BB962C8B-B14F-4D97-AF65-F5344CB8AC3E}">
        <p14:creationId xmlns:p14="http://schemas.microsoft.com/office/powerpoint/2010/main" val="1885635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18</a:t>
            </a:fld>
            <a:endParaRPr lang="fr-BE" smtClean="0"/>
          </a:p>
          <a:p>
            <a:endParaRPr lang="fr-BE" dirty="0"/>
          </a:p>
        </p:txBody>
      </p:sp>
      <p:sp>
        <p:nvSpPr>
          <p:cNvPr id="3" name="ZoneTexte 2"/>
          <p:cNvSpPr txBox="1"/>
          <p:nvPr/>
        </p:nvSpPr>
        <p:spPr>
          <a:xfrm>
            <a:off x="162347" y="666254"/>
            <a:ext cx="10081120" cy="6078587"/>
          </a:xfrm>
          <a:prstGeom prst="rect">
            <a:avLst/>
          </a:prstGeom>
          <a:noFill/>
        </p:spPr>
        <p:txBody>
          <a:bodyPr wrap="square" rtlCol="0">
            <a:spAutoFit/>
          </a:bodyPr>
          <a:lstStyle/>
          <a:p>
            <a:r>
              <a:rPr lang="en-US" sz="3200" b="1" dirty="0" smtClean="0"/>
              <a:t>2 </a:t>
            </a:r>
            <a:r>
              <a:rPr lang="en-US" sz="3200" b="1" dirty="0" err="1" smtClean="0"/>
              <a:t>séries</a:t>
            </a:r>
            <a:r>
              <a:rPr lang="en-US" sz="3200" b="1" dirty="0" smtClean="0"/>
              <a:t> de simulations</a:t>
            </a:r>
          </a:p>
          <a:p>
            <a:endParaRPr lang="en-US" dirty="0"/>
          </a:p>
          <a:p>
            <a:r>
              <a:rPr lang="en-US" dirty="0" smtClean="0"/>
              <a:t>Simulations </a:t>
            </a:r>
            <a:r>
              <a:rPr lang="en-US" dirty="0" err="1" smtClean="0"/>
              <a:t>effectuées</a:t>
            </a:r>
            <a:r>
              <a:rPr lang="en-US" dirty="0" smtClean="0"/>
              <a:t> en </a:t>
            </a:r>
            <a:r>
              <a:rPr lang="en-US" dirty="0" err="1" smtClean="0"/>
              <a:t>Juin</a:t>
            </a:r>
            <a:r>
              <a:rPr lang="en-US" dirty="0" smtClean="0"/>
              <a:t> 2012 : LER </a:t>
            </a:r>
            <a:r>
              <a:rPr lang="en-US" dirty="0" err="1" smtClean="0"/>
              <a:t>augmentent</a:t>
            </a:r>
            <a:r>
              <a:rPr lang="en-US" dirty="0" smtClean="0"/>
              <a:t> avec le </a:t>
            </a:r>
            <a:r>
              <a:rPr lang="en-US" dirty="0" err="1" smtClean="0"/>
              <a:t>changement</a:t>
            </a:r>
            <a:r>
              <a:rPr lang="en-US" dirty="0" smtClean="0"/>
              <a:t> </a:t>
            </a:r>
            <a:r>
              <a:rPr lang="en-US" dirty="0" err="1" smtClean="0"/>
              <a:t>climatique</a:t>
            </a:r>
            <a:endParaRPr lang="en-US" dirty="0" smtClean="0"/>
          </a:p>
          <a:p>
            <a:endParaRPr lang="en-US" dirty="0"/>
          </a:p>
          <a:p>
            <a:r>
              <a:rPr lang="en-US" dirty="0" smtClean="0"/>
              <a:t>P : 1.37</a:t>
            </a:r>
          </a:p>
          <a:p>
            <a:r>
              <a:rPr lang="en-US" dirty="0" smtClean="0"/>
              <a:t>FP : 1.59</a:t>
            </a:r>
          </a:p>
          <a:p>
            <a:r>
              <a:rPr lang="en-US" dirty="0" smtClean="0"/>
              <a:t>FL : 1.66</a:t>
            </a:r>
          </a:p>
          <a:p>
            <a:endParaRPr lang="en-US" dirty="0"/>
          </a:p>
          <a:p>
            <a:r>
              <a:rPr lang="en-US" dirty="0" smtClean="0"/>
              <a:t>Simulations </a:t>
            </a:r>
            <a:r>
              <a:rPr lang="en-US" dirty="0" err="1" smtClean="0"/>
              <a:t>effectuées</a:t>
            </a:r>
            <a:r>
              <a:rPr lang="en-US" dirty="0" smtClean="0"/>
              <a:t> en </a:t>
            </a:r>
            <a:r>
              <a:rPr lang="en-US" dirty="0" err="1" smtClean="0"/>
              <a:t>Juillet</a:t>
            </a:r>
            <a:r>
              <a:rPr lang="en-US" dirty="0" smtClean="0"/>
              <a:t> 2012 : LER stables avec le </a:t>
            </a:r>
            <a:r>
              <a:rPr lang="en-US" dirty="0" err="1" smtClean="0"/>
              <a:t>changement</a:t>
            </a:r>
            <a:r>
              <a:rPr lang="en-US" dirty="0" smtClean="0"/>
              <a:t> </a:t>
            </a:r>
            <a:r>
              <a:rPr lang="en-US" dirty="0" err="1" smtClean="0"/>
              <a:t>climatique</a:t>
            </a:r>
            <a:endParaRPr lang="en-US" dirty="0" smtClean="0"/>
          </a:p>
          <a:p>
            <a:endParaRPr lang="en-US" dirty="0"/>
          </a:p>
          <a:p>
            <a:r>
              <a:rPr lang="en-US" dirty="0" smtClean="0"/>
              <a:t>P : 1.32</a:t>
            </a:r>
          </a:p>
          <a:p>
            <a:r>
              <a:rPr lang="en-US" dirty="0" smtClean="0"/>
              <a:t>FP : 1.28</a:t>
            </a:r>
          </a:p>
          <a:p>
            <a:r>
              <a:rPr lang="en-US" dirty="0" smtClean="0"/>
              <a:t>FL : 1.29</a:t>
            </a:r>
          </a:p>
          <a:p>
            <a:endParaRPr lang="en-US" dirty="0"/>
          </a:p>
          <a:p>
            <a:endParaRPr lang="en-US" dirty="0" smtClean="0"/>
          </a:p>
          <a:p>
            <a:r>
              <a:rPr lang="en-US" dirty="0" smtClean="0"/>
              <a:t>Simulations de </a:t>
            </a:r>
            <a:r>
              <a:rPr lang="en-US" dirty="0" err="1" smtClean="0"/>
              <a:t>juin</a:t>
            </a:r>
            <a:r>
              <a:rPr lang="en-US" dirty="0" smtClean="0"/>
              <a:t> avec impact du stress </a:t>
            </a:r>
            <a:r>
              <a:rPr lang="en-US" dirty="0" err="1" smtClean="0"/>
              <a:t>azoté</a:t>
            </a:r>
            <a:r>
              <a:rPr lang="en-US" dirty="0" smtClean="0"/>
              <a:t> </a:t>
            </a:r>
            <a:r>
              <a:rPr lang="en-US" dirty="0" err="1" smtClean="0"/>
              <a:t>sur</a:t>
            </a:r>
            <a:r>
              <a:rPr lang="en-US" dirty="0" smtClean="0"/>
              <a:t> la </a:t>
            </a:r>
            <a:r>
              <a:rPr lang="en-US" dirty="0" err="1" smtClean="0"/>
              <a:t>croissance</a:t>
            </a:r>
            <a:r>
              <a:rPr lang="en-US" dirty="0" smtClean="0"/>
              <a:t> des </a:t>
            </a:r>
            <a:r>
              <a:rPr lang="en-US" dirty="0" err="1" smtClean="0"/>
              <a:t>arbres</a:t>
            </a:r>
            <a:r>
              <a:rPr lang="en-US" dirty="0" smtClean="0"/>
              <a:t> </a:t>
            </a:r>
            <a:r>
              <a:rPr lang="en-US" dirty="0" err="1" smtClean="0"/>
              <a:t>pris</a:t>
            </a:r>
            <a:r>
              <a:rPr lang="en-US" dirty="0" smtClean="0"/>
              <a:t> en </a:t>
            </a:r>
            <a:r>
              <a:rPr lang="en-US" dirty="0" err="1" smtClean="0"/>
              <a:t>compte</a:t>
            </a:r>
            <a:r>
              <a:rPr lang="en-US" dirty="0" smtClean="0"/>
              <a:t> (</a:t>
            </a:r>
            <a:r>
              <a:rPr lang="en-US" dirty="0" err="1" smtClean="0"/>
              <a:t>ce</a:t>
            </a:r>
            <a:r>
              <a:rPr lang="en-US" dirty="0" smtClean="0"/>
              <a:t> </a:t>
            </a:r>
            <a:r>
              <a:rPr lang="en-US" dirty="0" err="1" smtClean="0"/>
              <a:t>que</a:t>
            </a:r>
            <a:r>
              <a:rPr lang="en-US" dirty="0" smtClean="0"/>
              <a:t> </a:t>
            </a:r>
            <a:r>
              <a:rPr lang="en-US" dirty="0" err="1" smtClean="0"/>
              <a:t>Grégoire</a:t>
            </a:r>
            <a:r>
              <a:rPr lang="en-US" dirty="0" smtClean="0"/>
              <a:t> Talbot </a:t>
            </a:r>
            <a:r>
              <a:rPr lang="en-US" dirty="0" err="1" smtClean="0"/>
              <a:t>n’avait</a:t>
            </a:r>
            <a:r>
              <a:rPr lang="en-US" dirty="0" smtClean="0"/>
              <a:t> pas fait </a:t>
            </a:r>
            <a:r>
              <a:rPr lang="en-US" dirty="0" err="1" smtClean="0"/>
              <a:t>dans</a:t>
            </a:r>
            <a:r>
              <a:rPr lang="en-US" dirty="0" smtClean="0"/>
              <a:t> </a:t>
            </a:r>
            <a:r>
              <a:rPr lang="en-US" dirty="0" err="1" smtClean="0"/>
              <a:t>sa</a:t>
            </a:r>
            <a:r>
              <a:rPr lang="en-US" dirty="0" smtClean="0"/>
              <a:t> </a:t>
            </a:r>
            <a:r>
              <a:rPr lang="en-US" dirty="0" err="1" smtClean="0"/>
              <a:t>thèse</a:t>
            </a:r>
            <a:r>
              <a:rPr lang="en-US" dirty="0" smtClean="0"/>
              <a:t>)</a:t>
            </a:r>
          </a:p>
          <a:p>
            <a:endParaRPr lang="en-US" dirty="0"/>
          </a:p>
        </p:txBody>
      </p:sp>
    </p:spTree>
    <p:extLst>
      <p:ext uri="{BB962C8B-B14F-4D97-AF65-F5344CB8AC3E}">
        <p14:creationId xmlns:p14="http://schemas.microsoft.com/office/powerpoint/2010/main" val="4126963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19</a:t>
            </a:fld>
            <a:endParaRPr lang="fr-BE" smtClean="0"/>
          </a:p>
          <a:p>
            <a:endParaRPr lang="fr-BE" dirty="0"/>
          </a:p>
        </p:txBody>
      </p:sp>
      <p:sp>
        <p:nvSpPr>
          <p:cNvPr id="3" name="ZoneTexte 2"/>
          <p:cNvSpPr txBox="1"/>
          <p:nvPr/>
        </p:nvSpPr>
        <p:spPr>
          <a:xfrm>
            <a:off x="1242467" y="1602358"/>
            <a:ext cx="8712968" cy="5262979"/>
          </a:xfrm>
          <a:prstGeom prst="rect">
            <a:avLst/>
          </a:prstGeom>
          <a:noFill/>
        </p:spPr>
        <p:txBody>
          <a:bodyPr wrap="square" rtlCol="0">
            <a:spAutoFit/>
          </a:bodyPr>
          <a:lstStyle/>
          <a:p>
            <a:r>
              <a:rPr lang="en-US" dirty="0" err="1" smtClean="0"/>
              <a:t>Résultats</a:t>
            </a:r>
            <a:r>
              <a:rPr lang="en-US" dirty="0" smtClean="0"/>
              <a:t> du premier </a:t>
            </a:r>
            <a:r>
              <a:rPr lang="en-US" dirty="0" err="1" smtClean="0"/>
              <a:t>jeu</a:t>
            </a:r>
            <a:r>
              <a:rPr lang="en-US" dirty="0" smtClean="0"/>
              <a:t> de simulation </a:t>
            </a:r>
            <a:r>
              <a:rPr lang="en-US" dirty="0" err="1" smtClean="0"/>
              <a:t>rejetés</a:t>
            </a:r>
            <a:r>
              <a:rPr lang="en-US" dirty="0" smtClean="0"/>
              <a:t> car </a:t>
            </a:r>
            <a:r>
              <a:rPr lang="en-US" dirty="0" err="1" smtClean="0"/>
              <a:t>ils</a:t>
            </a:r>
            <a:r>
              <a:rPr lang="en-US" dirty="0" smtClean="0"/>
              <a:t> </a:t>
            </a:r>
            <a:r>
              <a:rPr lang="en-US" dirty="0" err="1" smtClean="0"/>
              <a:t>présentaient</a:t>
            </a:r>
            <a:r>
              <a:rPr lang="en-US" dirty="0" smtClean="0"/>
              <a:t> des anomalies de </a:t>
            </a:r>
            <a:r>
              <a:rPr lang="en-US" dirty="0" err="1" smtClean="0"/>
              <a:t>croissance</a:t>
            </a:r>
            <a:r>
              <a:rPr lang="en-US" dirty="0" smtClean="0"/>
              <a:t> des </a:t>
            </a:r>
            <a:r>
              <a:rPr lang="en-US" dirty="0" err="1" smtClean="0"/>
              <a:t>arbres</a:t>
            </a:r>
            <a:r>
              <a:rPr lang="en-US" dirty="0" smtClean="0"/>
              <a:t> : longs </a:t>
            </a:r>
            <a:r>
              <a:rPr lang="en-US" dirty="0" err="1" smtClean="0"/>
              <a:t>plateaux</a:t>
            </a:r>
            <a:r>
              <a:rPr lang="en-US" dirty="0" smtClean="0"/>
              <a:t> </a:t>
            </a:r>
            <a:r>
              <a:rPr lang="en-US" dirty="0" err="1" smtClean="0"/>
              <a:t>d’années</a:t>
            </a:r>
            <a:r>
              <a:rPr lang="en-US" dirty="0" smtClean="0"/>
              <a:t> sans </a:t>
            </a:r>
            <a:r>
              <a:rPr lang="en-US" dirty="0" err="1" smtClean="0"/>
              <a:t>croissance</a:t>
            </a:r>
            <a:r>
              <a:rPr lang="en-US" dirty="0" smtClean="0"/>
              <a:t> </a:t>
            </a:r>
            <a:r>
              <a:rPr lang="en-US" dirty="0" err="1" smtClean="0"/>
              <a:t>consécutifs</a:t>
            </a:r>
            <a:r>
              <a:rPr lang="en-US" dirty="0" smtClean="0"/>
              <a:t> à des stress </a:t>
            </a:r>
            <a:r>
              <a:rPr lang="en-US" dirty="0" err="1" smtClean="0"/>
              <a:t>sévères</a:t>
            </a:r>
            <a:r>
              <a:rPr lang="en-US" dirty="0" smtClean="0"/>
              <a:t>.</a:t>
            </a:r>
          </a:p>
          <a:p>
            <a:endParaRPr lang="en-US" dirty="0"/>
          </a:p>
          <a:p>
            <a:r>
              <a:rPr lang="en-US" dirty="0" smtClean="0"/>
              <a:t>Avec </a:t>
            </a:r>
            <a:r>
              <a:rPr lang="en-US" dirty="0" err="1"/>
              <a:t>G</a:t>
            </a:r>
            <a:r>
              <a:rPr lang="en-US" dirty="0" err="1" smtClean="0"/>
              <a:t>régoire</a:t>
            </a:r>
            <a:r>
              <a:rPr lang="en-US" dirty="0" smtClean="0"/>
              <a:t> Talbot, nous </a:t>
            </a:r>
            <a:r>
              <a:rPr lang="en-US" dirty="0" err="1" smtClean="0"/>
              <a:t>avons</a:t>
            </a:r>
            <a:r>
              <a:rPr lang="en-US" dirty="0" smtClean="0"/>
              <a:t> </a:t>
            </a:r>
            <a:r>
              <a:rPr lang="en-US" dirty="0" err="1" smtClean="0"/>
              <a:t>identifié</a:t>
            </a:r>
            <a:r>
              <a:rPr lang="en-US" dirty="0" smtClean="0"/>
              <a:t> </a:t>
            </a:r>
            <a:r>
              <a:rPr lang="en-US" dirty="0" err="1" smtClean="0"/>
              <a:t>l’origine</a:t>
            </a:r>
            <a:r>
              <a:rPr lang="en-US" dirty="0" smtClean="0"/>
              <a:t> du </a:t>
            </a:r>
            <a:r>
              <a:rPr lang="en-US" dirty="0" err="1" smtClean="0"/>
              <a:t>problème</a:t>
            </a:r>
            <a:r>
              <a:rPr lang="en-US" dirty="0" smtClean="0"/>
              <a:t> : </a:t>
            </a:r>
            <a:r>
              <a:rPr lang="en-US" dirty="0" err="1" smtClean="0"/>
              <a:t>une</a:t>
            </a:r>
            <a:r>
              <a:rPr lang="en-US" dirty="0" smtClean="0"/>
              <a:t> trop </a:t>
            </a:r>
            <a:r>
              <a:rPr lang="en-US" dirty="0" err="1" smtClean="0"/>
              <a:t>grande</a:t>
            </a:r>
            <a:r>
              <a:rPr lang="en-US" dirty="0" smtClean="0"/>
              <a:t> </a:t>
            </a:r>
            <a:r>
              <a:rPr lang="en-US" dirty="0" err="1" smtClean="0"/>
              <a:t>sensibilité</a:t>
            </a:r>
            <a:r>
              <a:rPr lang="en-US" dirty="0" smtClean="0"/>
              <a:t> au stress </a:t>
            </a:r>
            <a:r>
              <a:rPr lang="en-US" dirty="0" err="1" smtClean="0"/>
              <a:t>azoté</a:t>
            </a:r>
            <a:r>
              <a:rPr lang="en-US" dirty="0" smtClean="0"/>
              <a:t> des </a:t>
            </a:r>
            <a:r>
              <a:rPr lang="en-US" dirty="0" err="1" smtClean="0"/>
              <a:t>mécanismes</a:t>
            </a:r>
            <a:r>
              <a:rPr lang="en-US" dirty="0" smtClean="0"/>
              <a:t> </a:t>
            </a:r>
            <a:r>
              <a:rPr lang="en-US" dirty="0" err="1" smtClean="0"/>
              <a:t>d’allocation</a:t>
            </a:r>
            <a:r>
              <a:rPr lang="en-US" dirty="0" smtClean="0"/>
              <a:t> du C </a:t>
            </a:r>
            <a:r>
              <a:rPr lang="en-US" dirty="0" err="1" smtClean="0"/>
              <a:t>dans</a:t>
            </a:r>
            <a:r>
              <a:rPr lang="en-US" dirty="0" smtClean="0"/>
              <a:t> </a:t>
            </a:r>
            <a:r>
              <a:rPr lang="en-US" dirty="0" err="1" smtClean="0"/>
              <a:t>l’arbre</a:t>
            </a:r>
            <a:r>
              <a:rPr lang="en-US" dirty="0" smtClean="0"/>
              <a:t>. La correction de </a:t>
            </a:r>
            <a:r>
              <a:rPr lang="en-US" dirty="0" err="1" smtClean="0"/>
              <a:t>ce</a:t>
            </a:r>
            <a:r>
              <a:rPr lang="en-US" dirty="0" smtClean="0"/>
              <a:t> </a:t>
            </a:r>
            <a:r>
              <a:rPr lang="en-US" dirty="0" err="1" smtClean="0"/>
              <a:t>problème</a:t>
            </a:r>
            <a:r>
              <a:rPr lang="en-US" dirty="0" smtClean="0"/>
              <a:t> </a:t>
            </a:r>
            <a:r>
              <a:rPr lang="en-US" dirty="0" err="1" smtClean="0"/>
              <a:t>passe</a:t>
            </a:r>
            <a:r>
              <a:rPr lang="en-US" dirty="0" smtClean="0"/>
              <a:t> </a:t>
            </a:r>
            <a:r>
              <a:rPr lang="en-US" dirty="0" err="1" smtClean="0"/>
              <a:t>peut-être</a:t>
            </a:r>
            <a:r>
              <a:rPr lang="en-US" dirty="0" smtClean="0"/>
              <a:t> par </a:t>
            </a:r>
            <a:r>
              <a:rPr lang="en-US" dirty="0" err="1" smtClean="0"/>
              <a:t>une</a:t>
            </a:r>
            <a:r>
              <a:rPr lang="en-US" dirty="0" smtClean="0"/>
              <a:t> modification du </a:t>
            </a:r>
            <a:r>
              <a:rPr lang="en-US" dirty="0" err="1" smtClean="0"/>
              <a:t>formalisme</a:t>
            </a:r>
            <a:r>
              <a:rPr lang="en-US" dirty="0" smtClean="0"/>
              <a:t>. Il </a:t>
            </a:r>
            <a:r>
              <a:rPr lang="en-US" dirty="0" err="1" smtClean="0"/>
              <a:t>n’était</a:t>
            </a:r>
            <a:r>
              <a:rPr lang="en-US" dirty="0" smtClean="0"/>
              <a:t> pas </a:t>
            </a:r>
            <a:r>
              <a:rPr lang="en-US" dirty="0" err="1" smtClean="0"/>
              <a:t>envisageable</a:t>
            </a:r>
            <a:r>
              <a:rPr lang="en-US" dirty="0" smtClean="0"/>
              <a:t> de </a:t>
            </a:r>
            <a:r>
              <a:rPr lang="en-US" dirty="0" err="1" smtClean="0"/>
              <a:t>s’y</a:t>
            </a:r>
            <a:r>
              <a:rPr lang="en-US" dirty="0" smtClean="0"/>
              <a:t> </a:t>
            </a:r>
            <a:r>
              <a:rPr lang="en-US" dirty="0" err="1" smtClean="0"/>
              <a:t>atteler</a:t>
            </a:r>
            <a:r>
              <a:rPr lang="en-US" dirty="0" smtClean="0"/>
              <a:t> </a:t>
            </a:r>
            <a:r>
              <a:rPr lang="en-US" dirty="0" err="1" smtClean="0"/>
              <a:t>dans</a:t>
            </a:r>
            <a:r>
              <a:rPr lang="en-US" dirty="0" smtClean="0"/>
              <a:t> </a:t>
            </a:r>
            <a:r>
              <a:rPr lang="en-US" dirty="0" err="1" smtClean="0"/>
              <a:t>ce</a:t>
            </a:r>
            <a:r>
              <a:rPr lang="en-US" dirty="0" smtClean="0"/>
              <a:t> stage </a:t>
            </a:r>
            <a:r>
              <a:rPr lang="en-US" dirty="0" err="1" smtClean="0"/>
              <a:t>très</a:t>
            </a:r>
            <a:r>
              <a:rPr lang="en-US" dirty="0" smtClean="0"/>
              <a:t> court.</a:t>
            </a:r>
          </a:p>
          <a:p>
            <a:endParaRPr lang="en-US" dirty="0"/>
          </a:p>
          <a:p>
            <a:r>
              <a:rPr lang="en-US" dirty="0" err="1" smtClean="0"/>
              <a:t>Décision</a:t>
            </a:r>
            <a:r>
              <a:rPr lang="en-US" dirty="0" smtClean="0"/>
              <a:t> : </a:t>
            </a:r>
            <a:r>
              <a:rPr lang="en-US" dirty="0" err="1" smtClean="0"/>
              <a:t>désactivation</a:t>
            </a:r>
            <a:r>
              <a:rPr lang="en-US" dirty="0" smtClean="0"/>
              <a:t> de </a:t>
            </a:r>
            <a:r>
              <a:rPr lang="en-US" dirty="0" err="1" smtClean="0"/>
              <a:t>l’impact</a:t>
            </a:r>
            <a:r>
              <a:rPr lang="en-US" dirty="0" smtClean="0"/>
              <a:t> du stress </a:t>
            </a:r>
            <a:r>
              <a:rPr lang="en-US" dirty="0" err="1" smtClean="0"/>
              <a:t>azoté</a:t>
            </a:r>
            <a:r>
              <a:rPr lang="en-US" dirty="0" smtClean="0"/>
              <a:t> </a:t>
            </a:r>
            <a:r>
              <a:rPr lang="en-US" dirty="0" err="1" smtClean="0"/>
              <a:t>sur</a:t>
            </a:r>
            <a:r>
              <a:rPr lang="en-US" dirty="0" smtClean="0"/>
              <a:t> </a:t>
            </a:r>
            <a:r>
              <a:rPr lang="en-US" dirty="0" err="1" smtClean="0"/>
              <a:t>l’allocation</a:t>
            </a:r>
            <a:r>
              <a:rPr lang="en-US" dirty="0" smtClean="0"/>
              <a:t> de C </a:t>
            </a:r>
            <a:r>
              <a:rPr lang="en-US" dirty="0" err="1" smtClean="0"/>
              <a:t>dans</a:t>
            </a:r>
            <a:r>
              <a:rPr lang="en-US" dirty="0" smtClean="0"/>
              <a:t> </a:t>
            </a:r>
            <a:r>
              <a:rPr lang="en-US" dirty="0" err="1" smtClean="0"/>
              <a:t>l’arbre</a:t>
            </a:r>
            <a:r>
              <a:rPr lang="en-US" dirty="0" smtClean="0"/>
              <a:t>. (Retour aux simulations de Talbot). Le </a:t>
            </a:r>
            <a:r>
              <a:rPr lang="en-US" dirty="0" err="1" smtClean="0"/>
              <a:t>comportement</a:t>
            </a:r>
            <a:r>
              <a:rPr lang="en-US" dirty="0" smtClean="0"/>
              <a:t> des </a:t>
            </a:r>
            <a:r>
              <a:rPr lang="en-US" dirty="0" err="1" smtClean="0"/>
              <a:t>arbres</a:t>
            </a:r>
            <a:r>
              <a:rPr lang="en-US" dirty="0" smtClean="0"/>
              <a:t> </a:t>
            </a:r>
            <a:r>
              <a:rPr lang="en-US" dirty="0" err="1" smtClean="0"/>
              <a:t>redevient</a:t>
            </a:r>
            <a:r>
              <a:rPr lang="en-US" dirty="0" smtClean="0"/>
              <a:t> </a:t>
            </a:r>
            <a:r>
              <a:rPr lang="en-US" dirty="0" err="1" smtClean="0"/>
              <a:t>alors</a:t>
            </a:r>
            <a:r>
              <a:rPr lang="en-US" dirty="0" smtClean="0"/>
              <a:t> </a:t>
            </a:r>
            <a:r>
              <a:rPr lang="en-US" dirty="0" err="1" smtClean="0"/>
              <a:t>cohérent</a:t>
            </a:r>
            <a:r>
              <a:rPr lang="en-US" dirty="0" smtClean="0"/>
              <a:t>.</a:t>
            </a:r>
          </a:p>
          <a:p>
            <a:endParaRPr lang="en-US" dirty="0"/>
          </a:p>
          <a:p>
            <a:r>
              <a:rPr lang="en-US" dirty="0" smtClean="0"/>
              <a:t>NB : stress </a:t>
            </a:r>
            <a:r>
              <a:rPr lang="en-US" dirty="0" err="1" smtClean="0"/>
              <a:t>azoté</a:t>
            </a:r>
            <a:r>
              <a:rPr lang="en-US" dirty="0" smtClean="0"/>
              <a:t> </a:t>
            </a:r>
            <a:r>
              <a:rPr lang="en-US" dirty="0" err="1" smtClean="0"/>
              <a:t>actif</a:t>
            </a:r>
            <a:r>
              <a:rPr lang="en-US" dirty="0" smtClean="0"/>
              <a:t> </a:t>
            </a:r>
            <a:r>
              <a:rPr lang="en-US" dirty="0" err="1" smtClean="0"/>
              <a:t>sur</a:t>
            </a:r>
            <a:r>
              <a:rPr lang="en-US" dirty="0" smtClean="0"/>
              <a:t> la culture; </a:t>
            </a:r>
            <a:r>
              <a:rPr lang="en-US" dirty="0" err="1" smtClean="0"/>
              <a:t>prélèvement</a:t>
            </a:r>
            <a:r>
              <a:rPr lang="en-US" dirty="0" smtClean="0"/>
              <a:t> </a:t>
            </a:r>
            <a:r>
              <a:rPr lang="en-US" dirty="0" err="1" smtClean="0"/>
              <a:t>d’azote</a:t>
            </a:r>
            <a:r>
              <a:rPr lang="en-US" dirty="0" smtClean="0"/>
              <a:t> par </a:t>
            </a:r>
            <a:r>
              <a:rPr lang="en-US" dirty="0" err="1" smtClean="0"/>
              <a:t>l’arbre</a:t>
            </a:r>
            <a:r>
              <a:rPr lang="en-US" dirty="0" smtClean="0"/>
              <a:t> </a:t>
            </a:r>
            <a:r>
              <a:rPr lang="en-US" dirty="0" err="1" smtClean="0"/>
              <a:t>pris</a:t>
            </a:r>
            <a:r>
              <a:rPr lang="en-US" dirty="0" smtClean="0"/>
              <a:t> en </a:t>
            </a:r>
            <a:r>
              <a:rPr lang="en-US" dirty="0" err="1" smtClean="0"/>
              <a:t>compte</a:t>
            </a:r>
            <a:r>
              <a:rPr lang="en-US" dirty="0" smtClean="0"/>
              <a:t> </a:t>
            </a:r>
            <a:r>
              <a:rPr lang="en-US" dirty="0" err="1" smtClean="0"/>
              <a:t>dans</a:t>
            </a:r>
            <a:r>
              <a:rPr lang="en-US" dirty="0" smtClean="0"/>
              <a:t> </a:t>
            </a:r>
            <a:r>
              <a:rPr lang="en-US" dirty="0" err="1" smtClean="0"/>
              <a:t>tous</a:t>
            </a:r>
            <a:r>
              <a:rPr lang="en-US" dirty="0" smtClean="0"/>
              <a:t> les </a:t>
            </a:r>
            <a:r>
              <a:rPr lang="en-US" dirty="0" err="1" smtClean="0"/>
              <a:t>cas</a:t>
            </a:r>
            <a:r>
              <a:rPr lang="en-US" dirty="0" smtClean="0"/>
              <a:t> </a:t>
            </a:r>
            <a:r>
              <a:rPr lang="en-US" dirty="0" err="1" smtClean="0"/>
              <a:t>sur</a:t>
            </a:r>
            <a:r>
              <a:rPr lang="en-US" dirty="0" smtClean="0"/>
              <a:t> les </a:t>
            </a:r>
            <a:r>
              <a:rPr lang="en-US" dirty="0" err="1" smtClean="0"/>
              <a:t>bilans</a:t>
            </a:r>
            <a:r>
              <a:rPr lang="en-US" dirty="0" smtClean="0"/>
              <a:t> </a:t>
            </a:r>
            <a:r>
              <a:rPr lang="en-US" dirty="0" err="1" smtClean="0"/>
              <a:t>d’azote</a:t>
            </a:r>
            <a:r>
              <a:rPr lang="en-US" dirty="0" smtClean="0"/>
              <a:t>.</a:t>
            </a:r>
            <a:endParaRPr lang="en-US" dirty="0"/>
          </a:p>
        </p:txBody>
      </p:sp>
    </p:spTree>
    <p:extLst>
      <p:ext uri="{BB962C8B-B14F-4D97-AF65-F5344CB8AC3E}">
        <p14:creationId xmlns:p14="http://schemas.microsoft.com/office/powerpoint/2010/main" val="302502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npo0000a7"/>
          <p:cNvPicPr>
            <a:picLocks noChangeAspect="1" noChangeArrowheads="1"/>
          </p:cNvPicPr>
          <p:nvPr/>
        </p:nvPicPr>
        <p:blipFill rotWithShape="1">
          <a:blip r:embed="rId3">
            <a:extLst>
              <a:ext uri="{28A0092B-C50C-407E-A947-70E740481C1C}">
                <a14:useLocalDpi xmlns:a14="http://schemas.microsoft.com/office/drawing/2010/main" val="0"/>
              </a:ext>
            </a:extLst>
          </a:blip>
          <a:srcRect t="-1" b="28408"/>
          <a:stretch/>
        </p:blipFill>
        <p:spPr bwMode="auto">
          <a:xfrm>
            <a:off x="580829" y="1528852"/>
            <a:ext cx="4876800" cy="2243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829" y="5867391"/>
            <a:ext cx="2394628" cy="169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2"/>
          <p:cNvSpPr txBox="1">
            <a:spLocks noChangeArrowheads="1"/>
          </p:cNvSpPr>
          <p:nvPr/>
        </p:nvSpPr>
        <p:spPr bwMode="auto">
          <a:xfrm>
            <a:off x="396632" y="0"/>
            <a:ext cx="10025024" cy="738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CC00"/>
              </a:buClr>
              <a:buSzPct val="100000"/>
              <a:buFont typeface="Comic Sans MS" pitchFamily="66" charset="0"/>
              <a:buNone/>
            </a:pPr>
            <a:r>
              <a:rPr lang="en-GB" sz="3200" b="1" dirty="0" err="1" smtClean="0">
                <a:latin typeface="+mj-lt"/>
              </a:rPr>
              <a:t>Mélanger</a:t>
            </a:r>
            <a:r>
              <a:rPr lang="en-GB" sz="3200" b="1" dirty="0" smtClean="0">
                <a:latin typeface="+mj-lt"/>
              </a:rPr>
              <a:t> pour </a:t>
            </a:r>
            <a:r>
              <a:rPr lang="en-GB" sz="3200" b="1" dirty="0" err="1" smtClean="0">
                <a:latin typeface="+mj-lt"/>
              </a:rPr>
              <a:t>produire</a:t>
            </a:r>
            <a:r>
              <a:rPr lang="en-GB" sz="3200" b="1" dirty="0" smtClean="0">
                <a:latin typeface="+mj-lt"/>
              </a:rPr>
              <a:t> </a:t>
            </a:r>
            <a:r>
              <a:rPr lang="en-GB" sz="3200" b="1" dirty="0" smtClean="0">
                <a:latin typeface="+mj-lt"/>
              </a:rPr>
              <a:t>plus, </a:t>
            </a:r>
            <a:r>
              <a:rPr lang="en-GB" sz="3200" b="1" dirty="0" err="1" smtClean="0">
                <a:latin typeface="+mj-lt"/>
              </a:rPr>
              <a:t>ou</a:t>
            </a:r>
            <a:r>
              <a:rPr lang="en-GB" sz="3200" b="1" dirty="0" smtClean="0">
                <a:latin typeface="+mj-lt"/>
              </a:rPr>
              <a:t> plus </a:t>
            </a:r>
            <a:r>
              <a:rPr lang="en-GB" sz="3200" b="1" dirty="0" err="1" smtClean="0">
                <a:latin typeface="+mj-lt"/>
              </a:rPr>
              <a:t>régulièrement</a:t>
            </a:r>
            <a:r>
              <a:rPr lang="en-GB" sz="3200" b="1" dirty="0" smtClean="0">
                <a:latin typeface="+mj-lt"/>
              </a:rPr>
              <a:t>?</a:t>
            </a:r>
            <a:endParaRPr lang="en-GB" sz="3200" b="1" dirty="0">
              <a:latin typeface="+mj-lt"/>
            </a:endParaRPr>
          </a:p>
        </p:txBody>
      </p:sp>
      <p:sp>
        <p:nvSpPr>
          <p:cNvPr id="9" name="ZoneTexte 8"/>
          <p:cNvSpPr txBox="1"/>
          <p:nvPr/>
        </p:nvSpPr>
        <p:spPr>
          <a:xfrm>
            <a:off x="2274059" y="1064186"/>
            <a:ext cx="1718740" cy="461665"/>
          </a:xfrm>
          <a:prstGeom prst="rect">
            <a:avLst/>
          </a:prstGeom>
          <a:noFill/>
        </p:spPr>
        <p:txBody>
          <a:bodyPr wrap="none" rtlCol="0">
            <a:spAutoFit/>
          </a:bodyPr>
          <a:lstStyle/>
          <a:p>
            <a:r>
              <a:rPr lang="fr-FR" sz="2400" dirty="0" smtClean="0"/>
              <a:t>Assolement</a:t>
            </a:r>
            <a:endParaRPr lang="fr-FR" sz="2400" dirty="0"/>
          </a:p>
        </p:txBody>
      </p:sp>
      <p:sp>
        <p:nvSpPr>
          <p:cNvPr id="10" name="ZoneTexte 9"/>
          <p:cNvSpPr txBox="1"/>
          <p:nvPr/>
        </p:nvSpPr>
        <p:spPr>
          <a:xfrm>
            <a:off x="6355035" y="1026294"/>
            <a:ext cx="3506088" cy="461665"/>
          </a:xfrm>
          <a:prstGeom prst="rect">
            <a:avLst/>
          </a:prstGeom>
          <a:noFill/>
        </p:spPr>
        <p:txBody>
          <a:bodyPr wrap="none" rtlCol="0">
            <a:spAutoFit/>
          </a:bodyPr>
          <a:lstStyle/>
          <a:p>
            <a:r>
              <a:rPr lang="fr-FR" sz="2400" dirty="0" smtClean="0"/>
              <a:t>Agroforesterie (mélange)</a:t>
            </a:r>
            <a:endParaRPr lang="fr-FR" sz="2400" dirty="0"/>
          </a:p>
        </p:txBody>
      </p:sp>
      <mc:AlternateContent xmlns:mc="http://schemas.openxmlformats.org/markup-compatibility/2006" xmlns:a14="http://schemas.microsoft.com/office/drawing/2010/main">
        <mc:Choice Requires="a14">
          <p:sp>
            <p:nvSpPr>
              <p:cNvPr id="16" name="ZoneTexte 15"/>
              <p:cNvSpPr txBox="1"/>
              <p:nvPr/>
            </p:nvSpPr>
            <p:spPr>
              <a:xfrm>
                <a:off x="1372646" y="4746130"/>
                <a:ext cx="8280920" cy="888676"/>
              </a:xfrm>
              <a:prstGeom prst="rect">
                <a:avLst/>
              </a:prstGeom>
              <a:noFill/>
            </p:spPr>
            <p:txBody>
              <a:bodyPr wrap="square" lIns="105507" tIns="52754" rIns="105507" bIns="52754" rtlCol="0">
                <a:spAutoFit/>
              </a:bodyPr>
              <a:lstStyle/>
              <a:p>
                <a:pPr/>
                <a14:m>
                  <m:oMathPara xmlns:m="http://schemas.openxmlformats.org/officeDocument/2006/math">
                    <m:oMathParaPr>
                      <m:jc m:val="centerGroup"/>
                    </m:oMathParaPr>
                    <m:oMath xmlns:m="http://schemas.openxmlformats.org/officeDocument/2006/math">
                      <m:r>
                        <a:rPr lang="fr-FR" sz="2400" i="1">
                          <a:latin typeface="Cambria Math"/>
                        </a:rPr>
                        <m:t>𝐿𝐸𝑅</m:t>
                      </m:r>
                      <m:r>
                        <a:rPr lang="fr-FR" sz="2400" i="1">
                          <a:latin typeface="Cambria Math"/>
                        </a:rPr>
                        <m:t>=</m:t>
                      </m:r>
                      <m:f>
                        <m:fPr>
                          <m:ctrlPr>
                            <a:rPr lang="fr-FR" sz="2400" i="1">
                              <a:latin typeface="Cambria Math"/>
                            </a:rPr>
                          </m:ctrlPr>
                        </m:fPr>
                        <m:num>
                          <m:sSub>
                            <m:sSubPr>
                              <m:ctrlPr>
                                <a:rPr lang="fr-FR" sz="2400" i="1">
                                  <a:latin typeface="Cambria Math"/>
                                </a:rPr>
                              </m:ctrlPr>
                            </m:sSubPr>
                            <m:e>
                              <m:r>
                                <a:rPr lang="fr-FR" sz="2400" i="1">
                                  <a:latin typeface="Cambria Math"/>
                                </a:rPr>
                                <m:t>𝑌</m:t>
                              </m:r>
                            </m:e>
                            <m:sub>
                              <m:r>
                                <a:rPr lang="fr-FR" sz="2400" i="1">
                                  <a:latin typeface="Cambria Math"/>
                                </a:rPr>
                                <m:t>𝑐𝑢𝑙𝑡𝑢𝑟𝑒𝑠</m:t>
                              </m:r>
                              <m:r>
                                <a:rPr lang="fr-FR" sz="2400" i="1">
                                  <a:latin typeface="Cambria Math"/>
                                </a:rPr>
                                <m:t>,</m:t>
                              </m:r>
                              <m:r>
                                <a:rPr lang="fr-FR" sz="2400" i="1">
                                  <a:latin typeface="Cambria Math"/>
                                </a:rPr>
                                <m:t>𝐴𝐹</m:t>
                              </m:r>
                            </m:sub>
                          </m:sSub>
                        </m:num>
                        <m:den>
                          <m:sSub>
                            <m:sSubPr>
                              <m:ctrlPr>
                                <a:rPr lang="fr-FR" sz="2400" i="1">
                                  <a:latin typeface="Cambria Math"/>
                                </a:rPr>
                              </m:ctrlPr>
                            </m:sSubPr>
                            <m:e>
                              <m:r>
                                <a:rPr lang="fr-FR" sz="2400" i="1">
                                  <a:latin typeface="Cambria Math"/>
                                </a:rPr>
                                <m:t>𝑌</m:t>
                              </m:r>
                            </m:e>
                            <m:sub>
                              <m:r>
                                <a:rPr lang="fr-FR" sz="2400" i="1">
                                  <a:latin typeface="Cambria Math"/>
                                </a:rPr>
                                <m:t>𝑐𝑢𝑙𝑡𝑢𝑟𝑒𝑠</m:t>
                              </m:r>
                              <m:r>
                                <a:rPr lang="fr-FR" sz="2400" i="1">
                                  <a:latin typeface="Cambria Math"/>
                                </a:rPr>
                                <m:t>,</m:t>
                              </m:r>
                              <m:r>
                                <a:rPr lang="fr-FR" sz="2400" i="1">
                                  <a:latin typeface="Cambria Math"/>
                                </a:rPr>
                                <m:t>𝑇𝐴</m:t>
                              </m:r>
                            </m:sub>
                          </m:sSub>
                        </m:den>
                      </m:f>
                      <m:r>
                        <a:rPr lang="fr-FR" sz="2400" i="1">
                          <a:latin typeface="Cambria Math"/>
                        </a:rPr>
                        <m:t>+</m:t>
                      </m:r>
                      <m:f>
                        <m:fPr>
                          <m:ctrlPr>
                            <a:rPr lang="fr-FR" sz="2400" i="1">
                              <a:latin typeface="Cambria Math"/>
                            </a:rPr>
                          </m:ctrlPr>
                        </m:fPr>
                        <m:num>
                          <m:sSub>
                            <m:sSubPr>
                              <m:ctrlPr>
                                <a:rPr lang="fr-FR" sz="2400" i="1">
                                  <a:latin typeface="Cambria Math"/>
                                </a:rPr>
                              </m:ctrlPr>
                            </m:sSubPr>
                            <m:e>
                              <m:r>
                                <a:rPr lang="fr-FR" sz="2400" i="1">
                                  <a:latin typeface="Cambria Math"/>
                                </a:rPr>
                                <m:t>𝑌</m:t>
                              </m:r>
                            </m:e>
                            <m:sub>
                              <m:r>
                                <a:rPr lang="fr-FR" sz="2400" i="1">
                                  <a:latin typeface="Cambria Math"/>
                                </a:rPr>
                                <m:t>𝑎𝑟𝑏𝑟𝑒𝑠</m:t>
                              </m:r>
                              <m:r>
                                <a:rPr lang="fr-FR" sz="2400" i="1">
                                  <a:latin typeface="Cambria Math"/>
                                </a:rPr>
                                <m:t>,</m:t>
                              </m:r>
                              <m:r>
                                <a:rPr lang="fr-FR" sz="2400" i="1">
                                  <a:latin typeface="Cambria Math"/>
                                </a:rPr>
                                <m:t>𝐴𝐹</m:t>
                              </m:r>
                            </m:sub>
                          </m:sSub>
                        </m:num>
                        <m:den>
                          <m:sSub>
                            <m:sSubPr>
                              <m:ctrlPr>
                                <a:rPr lang="fr-FR" sz="2400" i="1">
                                  <a:latin typeface="Cambria Math"/>
                                </a:rPr>
                              </m:ctrlPr>
                            </m:sSubPr>
                            <m:e>
                              <m:r>
                                <a:rPr lang="fr-FR" sz="2400" i="1">
                                  <a:latin typeface="Cambria Math"/>
                                </a:rPr>
                                <m:t>𝑌</m:t>
                              </m:r>
                            </m:e>
                            <m:sub>
                              <m:r>
                                <a:rPr lang="fr-FR" sz="2400" i="1">
                                  <a:latin typeface="Cambria Math"/>
                                </a:rPr>
                                <m:t>𝑎𝑟𝑏𝑟𝑒𝑠</m:t>
                              </m:r>
                              <m:r>
                                <a:rPr lang="fr-FR" sz="2400" i="1">
                                  <a:latin typeface="Cambria Math"/>
                                </a:rPr>
                                <m:t>,</m:t>
                              </m:r>
                              <m:r>
                                <a:rPr lang="fr-FR" sz="2400" i="1">
                                  <a:latin typeface="Cambria Math"/>
                                </a:rPr>
                                <m:t>𝑇𝐹</m:t>
                              </m:r>
                            </m:sub>
                          </m:sSub>
                        </m:den>
                      </m:f>
                      <m:r>
                        <a:rPr lang="fr-FR" sz="2400" i="1">
                          <a:latin typeface="Cambria Math"/>
                        </a:rPr>
                        <m:t>=</m:t>
                      </m:r>
                      <m:sSub>
                        <m:sSubPr>
                          <m:ctrlPr>
                            <a:rPr lang="fr-FR" sz="2400" i="1">
                              <a:latin typeface="Cambria Math"/>
                            </a:rPr>
                          </m:ctrlPr>
                        </m:sSubPr>
                        <m:e>
                          <m:r>
                            <a:rPr lang="fr-FR" sz="2400" i="1">
                              <a:latin typeface="Cambria Math"/>
                            </a:rPr>
                            <m:t>𝑦</m:t>
                          </m:r>
                        </m:e>
                        <m:sub>
                          <m:r>
                            <a:rPr lang="fr-FR" sz="2400" i="1">
                              <a:latin typeface="Cambria Math"/>
                            </a:rPr>
                            <m:t>𝑐𝑢𝑙𝑡𝑢𝑟𝑒𝑠</m:t>
                          </m:r>
                        </m:sub>
                      </m:sSub>
                      <m:r>
                        <a:rPr lang="fr-FR" sz="2400" i="1">
                          <a:latin typeface="Cambria Math"/>
                        </a:rPr>
                        <m:t>+</m:t>
                      </m:r>
                      <m:sSub>
                        <m:sSubPr>
                          <m:ctrlPr>
                            <a:rPr lang="fr-FR" sz="2400" i="1">
                              <a:latin typeface="Cambria Math"/>
                            </a:rPr>
                          </m:ctrlPr>
                        </m:sSubPr>
                        <m:e>
                          <m:r>
                            <a:rPr lang="fr-FR" sz="2400" i="1">
                              <a:latin typeface="Cambria Math"/>
                            </a:rPr>
                            <m:t>𝑦</m:t>
                          </m:r>
                        </m:e>
                        <m:sub>
                          <m:r>
                            <a:rPr lang="fr-FR" sz="2400" i="1">
                              <a:latin typeface="Cambria Math"/>
                            </a:rPr>
                            <m:t>𝑎𝑟𝑏𝑟𝑒𝑠</m:t>
                          </m:r>
                        </m:sub>
                      </m:sSub>
                    </m:oMath>
                  </m:oMathPara>
                </a14:m>
                <a:endParaRPr lang="fr-FR" sz="2400" dirty="0"/>
              </a:p>
            </p:txBody>
          </p:sp>
        </mc:Choice>
        <mc:Fallback xmlns="">
          <p:sp>
            <p:nvSpPr>
              <p:cNvPr id="16" name="ZoneTexte 15"/>
              <p:cNvSpPr txBox="1">
                <a:spLocks noRot="1" noChangeAspect="1" noMove="1" noResize="1" noEditPoints="1" noAdjustHandles="1" noChangeArrowheads="1" noChangeShapeType="1" noTextEdit="1"/>
              </p:cNvSpPr>
              <p:nvPr/>
            </p:nvSpPr>
            <p:spPr>
              <a:xfrm>
                <a:off x="1372646" y="4746130"/>
                <a:ext cx="8280920" cy="888676"/>
              </a:xfrm>
              <a:prstGeom prst="rect">
                <a:avLst/>
              </a:prstGeom>
              <a:blipFill rotWithShape="1">
                <a:blip r:embed="rId5"/>
                <a:stretch>
                  <a:fillRect/>
                </a:stretch>
              </a:blipFill>
            </p:spPr>
            <p:txBody>
              <a:bodyPr/>
              <a:lstStyle/>
              <a:p>
                <a:r>
                  <a:rPr lang="fr-FR">
                    <a:noFill/>
                  </a:rPr>
                  <a:t> </a:t>
                </a:r>
              </a:p>
            </p:txBody>
          </p:sp>
        </mc:Fallback>
      </mc:AlternateContent>
      <p:sp>
        <p:nvSpPr>
          <p:cNvPr id="17" name="ZoneTexte 16"/>
          <p:cNvSpPr txBox="1"/>
          <p:nvPr/>
        </p:nvSpPr>
        <p:spPr>
          <a:xfrm>
            <a:off x="617227" y="4266654"/>
            <a:ext cx="4315605" cy="461665"/>
          </a:xfrm>
          <a:prstGeom prst="rect">
            <a:avLst/>
          </a:prstGeom>
          <a:noFill/>
        </p:spPr>
        <p:txBody>
          <a:bodyPr wrap="none" rtlCol="0">
            <a:spAutoFit/>
          </a:bodyPr>
          <a:lstStyle/>
          <a:p>
            <a:r>
              <a:rPr lang="fr-FR" sz="2400" b="1" dirty="0" smtClean="0"/>
              <a:t>Le Land Equivalent Ratio (LER) :</a:t>
            </a:r>
            <a:endParaRPr lang="fr-FR" sz="2400" b="1" dirty="0"/>
          </a:p>
        </p:txBody>
      </p:sp>
      <p:sp>
        <p:nvSpPr>
          <p:cNvPr id="18" name="ZoneTexte 17"/>
          <p:cNvSpPr txBox="1"/>
          <p:nvPr/>
        </p:nvSpPr>
        <p:spPr>
          <a:xfrm>
            <a:off x="8117383" y="5562798"/>
            <a:ext cx="2414116" cy="398926"/>
          </a:xfrm>
          <a:prstGeom prst="rect">
            <a:avLst/>
          </a:prstGeom>
          <a:noFill/>
        </p:spPr>
        <p:txBody>
          <a:bodyPr wrap="none" lIns="105507" tIns="52754" rIns="105507" bIns="52754" rtlCol="0">
            <a:spAutoFit/>
          </a:bodyPr>
          <a:lstStyle/>
          <a:p>
            <a:r>
              <a:rPr lang="fr-FR" sz="1900" dirty="0"/>
              <a:t>(Mead &amp; </a:t>
            </a:r>
            <a:r>
              <a:rPr lang="fr-FR" sz="1900" dirty="0" err="1"/>
              <a:t>Willey</a:t>
            </a:r>
            <a:r>
              <a:rPr lang="fr-FR" sz="1900" dirty="0"/>
              <a:t> 1980)</a:t>
            </a:r>
          </a:p>
        </p:txBody>
      </p:sp>
      <mc:AlternateContent xmlns:mc="http://schemas.openxmlformats.org/markup-compatibility/2006" xmlns:a14="http://schemas.microsoft.com/office/drawing/2010/main">
        <mc:Choice Requires="a14">
          <p:sp>
            <p:nvSpPr>
              <p:cNvPr id="19" name="ZoneTexte 18"/>
              <p:cNvSpPr txBox="1"/>
              <p:nvPr/>
            </p:nvSpPr>
            <p:spPr>
              <a:xfrm>
                <a:off x="3182319" y="6230854"/>
                <a:ext cx="6433495" cy="968313"/>
              </a:xfrm>
              <a:prstGeom prst="rect">
                <a:avLst/>
              </a:prstGeom>
              <a:noFill/>
            </p:spPr>
            <p:txBody>
              <a:bodyPr wrap="none" lIns="105507" tIns="52754" rIns="105507" bIns="52754" rtlCol="0">
                <a:spAutoFit/>
              </a:bodyPr>
              <a:lstStyle/>
              <a:p>
                <a:r>
                  <a:rPr lang="fr-FR" sz="2400" b="1" dirty="0" smtClean="0"/>
                  <a:t>Ex : peuplier </a:t>
                </a:r>
                <a:r>
                  <a:rPr lang="fr-FR" sz="2400" b="1" dirty="0"/>
                  <a:t>– blé   (</a:t>
                </a:r>
                <a:r>
                  <a:rPr lang="fr-FR" sz="2400" b="1" dirty="0" smtClean="0"/>
                  <a:t>Vézénobres, France), 13 ans</a:t>
                </a:r>
                <a:endParaRPr lang="fr-FR" sz="2400" b="1" dirty="0"/>
              </a:p>
              <a:p>
                <a:pPr/>
                <a14:m>
                  <m:oMathPara xmlns:m="http://schemas.openxmlformats.org/officeDocument/2006/math">
                    <m:oMathParaPr>
                      <m:jc m:val="centerGroup"/>
                    </m:oMathParaPr>
                    <m:oMath xmlns:m="http://schemas.openxmlformats.org/officeDocument/2006/math">
                      <m:r>
                        <a:rPr lang="fr-FR" sz="3200" b="0" i="1">
                          <a:latin typeface="Cambria Math"/>
                        </a:rPr>
                        <m:t>𝐿𝐸𝑅</m:t>
                      </m:r>
                      <m:r>
                        <a:rPr lang="fr-FR" sz="3200" b="0" i="1">
                          <a:latin typeface="Cambria Math"/>
                        </a:rPr>
                        <m:t>=1.33</m:t>
                      </m:r>
                    </m:oMath>
                  </m:oMathPara>
                </a14:m>
                <a:endParaRPr lang="fr-FR" sz="3200" dirty="0"/>
              </a:p>
            </p:txBody>
          </p:sp>
        </mc:Choice>
        <mc:Fallback xmlns="">
          <p:sp>
            <p:nvSpPr>
              <p:cNvPr id="19" name="ZoneTexte 18"/>
              <p:cNvSpPr txBox="1">
                <a:spLocks noRot="1" noChangeAspect="1" noMove="1" noResize="1" noEditPoints="1" noAdjustHandles="1" noChangeArrowheads="1" noChangeShapeType="1" noTextEdit="1"/>
              </p:cNvSpPr>
              <p:nvPr/>
            </p:nvSpPr>
            <p:spPr>
              <a:xfrm>
                <a:off x="3182319" y="6230854"/>
                <a:ext cx="6433495" cy="968313"/>
              </a:xfrm>
              <a:prstGeom prst="rect">
                <a:avLst/>
              </a:prstGeom>
              <a:blipFill rotWithShape="1">
                <a:blip r:embed="rId6"/>
                <a:stretch>
                  <a:fillRect l="-1232" t="-4403" r="-284"/>
                </a:stretch>
              </a:blipFill>
            </p:spPr>
            <p:txBody>
              <a:bodyPr/>
              <a:lstStyle/>
              <a:p>
                <a:r>
                  <a:rPr lang="fr-FR">
                    <a:noFill/>
                  </a:rPr>
                  <a:t> </a:t>
                </a:r>
              </a:p>
            </p:txBody>
          </p:sp>
        </mc:Fallback>
      </mc:AlternateContent>
      <p:sp>
        <p:nvSpPr>
          <p:cNvPr id="20" name="ZoneTexte 19"/>
          <p:cNvSpPr txBox="1"/>
          <p:nvPr/>
        </p:nvSpPr>
        <p:spPr>
          <a:xfrm>
            <a:off x="5801956" y="7163705"/>
            <a:ext cx="2205021" cy="398926"/>
          </a:xfrm>
          <a:prstGeom prst="rect">
            <a:avLst/>
          </a:prstGeom>
          <a:noFill/>
        </p:spPr>
        <p:txBody>
          <a:bodyPr wrap="none" lIns="105507" tIns="52754" rIns="105507" bIns="52754" rtlCol="0">
            <a:spAutoFit/>
          </a:bodyPr>
          <a:lstStyle/>
          <a:p>
            <a:r>
              <a:rPr lang="fr-FR" sz="1900" dirty="0"/>
              <a:t>(</a:t>
            </a:r>
            <a:r>
              <a:rPr lang="fr-FR" sz="1900" dirty="0" err="1"/>
              <a:t>Dupraz</a:t>
            </a:r>
            <a:r>
              <a:rPr lang="fr-FR" sz="1900" dirty="0"/>
              <a:t> et al. 2010)</a:t>
            </a:r>
          </a:p>
        </p:txBody>
      </p:sp>
      <p:pic>
        <p:nvPicPr>
          <p:cNvPr id="21" name="Picture 4" descr="E:\Documents and Settings\Images INRA\Agrisylviculture\Restinclières\2008\photos_rest_070708\DSCN3751_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8177" y="1487959"/>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4" name="Espace réservé du numéro de diapositive 23"/>
          <p:cNvSpPr>
            <a:spLocks noGrp="1"/>
          </p:cNvSpPr>
          <p:nvPr>
            <p:ph type="sldNum" sz="quarter" idx="12"/>
          </p:nvPr>
        </p:nvSpPr>
        <p:spPr/>
        <p:txBody>
          <a:bodyPr>
            <a:normAutofit fontScale="85000" lnSpcReduction="20000"/>
          </a:bodyPr>
          <a:lstStyle/>
          <a:p>
            <a:fld id="{CF4668DC-857F-487D-BFFA-8C0CA5037977}" type="slidenum">
              <a:rPr lang="fr-BE" smtClean="0"/>
              <a:pPr/>
              <a:t>2</a:t>
            </a:fld>
            <a:endParaRPr lang="fr-BE" smtClean="0"/>
          </a:p>
          <a:p>
            <a:endParaRPr lang="fr-BE" dirty="0"/>
          </a:p>
        </p:txBody>
      </p:sp>
      <mc:AlternateContent xmlns:mc="http://schemas.openxmlformats.org/markup-compatibility/2006" xmlns:a14="http://schemas.microsoft.com/office/drawing/2010/main">
        <mc:Choice Requires="a14">
          <p:sp>
            <p:nvSpPr>
              <p:cNvPr id="2" name="ZoneTexte 1"/>
              <p:cNvSpPr txBox="1"/>
              <p:nvPr/>
            </p:nvSpPr>
            <p:spPr>
              <a:xfrm>
                <a:off x="3959136" y="3334597"/>
                <a:ext cx="1484894" cy="4297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bg1"/>
                              </a:solidFill>
                              <a:latin typeface="Cambria Math"/>
                            </a:rPr>
                          </m:ctrlPr>
                        </m:sSubPr>
                        <m:e>
                          <m:r>
                            <a:rPr lang="fr-FR" b="0" i="1" smtClean="0">
                              <a:solidFill>
                                <a:schemeClr val="bg1"/>
                              </a:solidFill>
                              <a:latin typeface="Cambria Math"/>
                            </a:rPr>
                            <m:t>𝑌</m:t>
                          </m:r>
                        </m:e>
                        <m:sub>
                          <m:r>
                            <a:rPr lang="fr-FR" b="0" i="1" smtClean="0">
                              <a:solidFill>
                                <a:schemeClr val="bg1"/>
                              </a:solidFill>
                              <a:latin typeface="Cambria Math"/>
                            </a:rPr>
                            <m:t>𝑐𝑢𝑙𝑡𝑢𝑟𝑒𝑠</m:t>
                          </m:r>
                          <m:r>
                            <a:rPr lang="fr-FR" b="0" i="1" smtClean="0">
                              <a:solidFill>
                                <a:schemeClr val="bg1"/>
                              </a:solidFill>
                              <a:latin typeface="Cambria Math"/>
                            </a:rPr>
                            <m:t>,</m:t>
                          </m:r>
                          <m:r>
                            <a:rPr lang="fr-FR" b="0" i="1" smtClean="0">
                              <a:solidFill>
                                <a:schemeClr val="bg1"/>
                              </a:solidFill>
                              <a:latin typeface="Cambria Math"/>
                            </a:rPr>
                            <m:t>𝑇𝐴</m:t>
                          </m:r>
                        </m:sub>
                      </m:sSub>
                    </m:oMath>
                  </m:oMathPara>
                </a14:m>
                <a:endParaRPr lang="fr-FR" dirty="0">
                  <a:solidFill>
                    <a:schemeClr val="bg1"/>
                  </a:solidFill>
                </a:endParaRPr>
              </a:p>
            </p:txBody>
          </p:sp>
        </mc:Choice>
        <mc:Fallback xmlns="">
          <p:sp>
            <p:nvSpPr>
              <p:cNvPr id="2" name="ZoneTexte 1"/>
              <p:cNvSpPr txBox="1">
                <a:spLocks noRot="1" noChangeAspect="1" noMove="1" noResize="1" noEditPoints="1" noAdjustHandles="1" noChangeArrowheads="1" noChangeShapeType="1" noTextEdit="1"/>
              </p:cNvSpPr>
              <p:nvPr/>
            </p:nvSpPr>
            <p:spPr>
              <a:xfrm>
                <a:off x="3959136" y="3334597"/>
                <a:ext cx="1484894" cy="429733"/>
              </a:xfrm>
              <a:prstGeom prst="rect">
                <a:avLst/>
              </a:prstGeom>
              <a:blipFill rotWithShape="1">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p:cNvSpPr txBox="1"/>
              <p:nvPr/>
            </p:nvSpPr>
            <p:spPr>
              <a:xfrm>
                <a:off x="477653" y="2540777"/>
                <a:ext cx="1316579" cy="4297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solidFill>
                                <a:schemeClr val="bg1"/>
                              </a:solidFill>
                              <a:latin typeface="Cambria Math"/>
                            </a:rPr>
                          </m:ctrlPr>
                        </m:sSubPr>
                        <m:e>
                          <m:r>
                            <a:rPr lang="fr-FR" b="0" i="1" smtClean="0">
                              <a:solidFill>
                                <a:schemeClr val="bg1"/>
                              </a:solidFill>
                              <a:latin typeface="Cambria Math"/>
                            </a:rPr>
                            <m:t>𝑌</m:t>
                          </m:r>
                        </m:e>
                        <m:sub>
                          <m:r>
                            <a:rPr lang="fr-FR" b="0" i="1" smtClean="0">
                              <a:solidFill>
                                <a:schemeClr val="bg1"/>
                              </a:solidFill>
                              <a:latin typeface="Cambria Math"/>
                            </a:rPr>
                            <m:t>𝑎𝑟𝑏𝑟𝑒𝑠</m:t>
                          </m:r>
                          <m:r>
                            <a:rPr lang="fr-FR" b="0" i="1" smtClean="0">
                              <a:solidFill>
                                <a:schemeClr val="bg1"/>
                              </a:solidFill>
                              <a:latin typeface="Cambria Math"/>
                            </a:rPr>
                            <m:t>,</m:t>
                          </m:r>
                          <m:r>
                            <a:rPr lang="fr-FR" b="0" i="1" smtClean="0">
                              <a:solidFill>
                                <a:schemeClr val="bg1"/>
                              </a:solidFill>
                              <a:latin typeface="Cambria Math"/>
                            </a:rPr>
                            <m:t>𝑇𝐹</m:t>
                          </m:r>
                        </m:sub>
                      </m:sSub>
                    </m:oMath>
                  </m:oMathPara>
                </a14:m>
                <a:endParaRPr lang="fr-FR" dirty="0">
                  <a:solidFill>
                    <a:schemeClr val="bg1"/>
                  </a:solidFill>
                </a:endParaRPr>
              </a:p>
            </p:txBody>
          </p:sp>
        </mc:Choice>
        <mc:Fallback xmlns="">
          <p:sp>
            <p:nvSpPr>
              <p:cNvPr id="15" name="ZoneTexte 14"/>
              <p:cNvSpPr txBox="1">
                <a:spLocks noRot="1" noChangeAspect="1" noMove="1" noResize="1" noEditPoints="1" noAdjustHandles="1" noChangeArrowheads="1" noChangeShapeType="1" noTextEdit="1"/>
              </p:cNvSpPr>
              <p:nvPr/>
            </p:nvSpPr>
            <p:spPr>
              <a:xfrm>
                <a:off x="477653" y="2540777"/>
                <a:ext cx="1316579" cy="429733"/>
              </a:xfrm>
              <a:prstGeom prst="rect">
                <a:avLst/>
              </a:prstGeom>
              <a:blipFill rotWithShape="1">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2" name="ZoneTexte 21"/>
              <p:cNvSpPr txBox="1"/>
              <p:nvPr/>
            </p:nvSpPr>
            <p:spPr>
              <a:xfrm>
                <a:off x="6181287" y="3722329"/>
                <a:ext cx="1492909" cy="429733"/>
              </a:xfrm>
              <a:prstGeom prst="rect">
                <a:avLst/>
              </a:prstGeom>
              <a:noFill/>
            </p:spPr>
            <p:txBody>
              <a:bodyPr wrap="none" rtlCol="0">
                <a:spAutoFit/>
              </a:bodyPr>
              <a:lstStyle/>
              <a:p>
                <a14:m>
                  <m:oMath xmlns:m="http://schemas.openxmlformats.org/officeDocument/2006/math">
                    <m:sSub>
                      <m:sSubPr>
                        <m:ctrlPr>
                          <a:rPr lang="fr-FR" i="1" smtClean="0">
                            <a:solidFill>
                              <a:schemeClr val="bg1"/>
                            </a:solidFill>
                            <a:latin typeface="Cambria Math"/>
                          </a:rPr>
                        </m:ctrlPr>
                      </m:sSubPr>
                      <m:e>
                        <m:r>
                          <a:rPr lang="fr-FR" b="0" i="1" smtClean="0">
                            <a:solidFill>
                              <a:schemeClr val="bg1"/>
                            </a:solidFill>
                            <a:latin typeface="Cambria Math"/>
                          </a:rPr>
                          <m:t>𝑌</m:t>
                        </m:r>
                      </m:e>
                      <m:sub>
                        <m:r>
                          <a:rPr lang="fr-FR" b="0" i="1" smtClean="0">
                            <a:solidFill>
                              <a:schemeClr val="bg1"/>
                            </a:solidFill>
                            <a:latin typeface="Cambria Math"/>
                          </a:rPr>
                          <m:t>𝑐𝑢𝑙𝑡𝑢𝑟𝑒𝑠</m:t>
                        </m:r>
                        <m:r>
                          <a:rPr lang="fr-FR" b="0" i="1" smtClean="0">
                            <a:solidFill>
                              <a:schemeClr val="bg1"/>
                            </a:solidFill>
                            <a:latin typeface="Cambria Math"/>
                          </a:rPr>
                          <m:t>,</m:t>
                        </m:r>
                        <m:r>
                          <a:rPr lang="fr-FR" b="0" i="1" smtClean="0">
                            <a:solidFill>
                              <a:schemeClr val="bg1"/>
                            </a:solidFill>
                            <a:latin typeface="Cambria Math"/>
                          </a:rPr>
                          <m:t>𝐴𝐹</m:t>
                        </m:r>
                      </m:sub>
                    </m:sSub>
                  </m:oMath>
                </a14:m>
                <a:r>
                  <a:rPr lang="fr-FR" dirty="0" smtClean="0">
                    <a:solidFill>
                      <a:schemeClr val="bg1"/>
                    </a:solidFill>
                  </a:rPr>
                  <a:t> </a:t>
                </a:r>
                <a:endParaRPr lang="fr-FR" dirty="0">
                  <a:solidFill>
                    <a:schemeClr val="bg1"/>
                  </a:solidFill>
                </a:endParaRPr>
              </a:p>
            </p:txBody>
          </p:sp>
        </mc:Choice>
        <mc:Fallback xmlns="">
          <p:sp>
            <p:nvSpPr>
              <p:cNvPr id="22" name="ZoneTexte 21"/>
              <p:cNvSpPr txBox="1">
                <a:spLocks noRot="1" noChangeAspect="1" noMove="1" noResize="1" noEditPoints="1" noAdjustHandles="1" noChangeArrowheads="1" noChangeShapeType="1" noTextEdit="1"/>
              </p:cNvSpPr>
              <p:nvPr/>
            </p:nvSpPr>
            <p:spPr>
              <a:xfrm>
                <a:off x="6181287" y="3722329"/>
                <a:ext cx="1492909" cy="429733"/>
              </a:xfrm>
              <a:prstGeom prst="rect">
                <a:avLst/>
              </a:prstGeom>
              <a:blipFill rotWithShape="1">
                <a:blip r:embed="rId10"/>
                <a:stretch>
                  <a:fillRect l="-40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5" name="ZoneTexte 24"/>
              <p:cNvSpPr txBox="1"/>
              <p:nvPr/>
            </p:nvSpPr>
            <p:spPr>
              <a:xfrm>
                <a:off x="8485222" y="3764913"/>
                <a:ext cx="1326197" cy="429733"/>
              </a:xfrm>
              <a:prstGeom prst="rect">
                <a:avLst/>
              </a:prstGeom>
              <a:noFill/>
            </p:spPr>
            <p:txBody>
              <a:bodyPr wrap="none" rtlCol="0">
                <a:spAutoFit/>
              </a:bodyPr>
              <a:lstStyle/>
              <a:p>
                <a14:m>
                  <m:oMath xmlns:m="http://schemas.openxmlformats.org/officeDocument/2006/math">
                    <m:sSub>
                      <m:sSubPr>
                        <m:ctrlPr>
                          <a:rPr lang="fr-FR" i="1" smtClean="0">
                            <a:solidFill>
                              <a:schemeClr val="bg1"/>
                            </a:solidFill>
                            <a:latin typeface="Cambria Math"/>
                          </a:rPr>
                        </m:ctrlPr>
                      </m:sSubPr>
                      <m:e>
                        <m:r>
                          <a:rPr lang="fr-FR" b="0" i="1" smtClean="0">
                            <a:solidFill>
                              <a:schemeClr val="bg1"/>
                            </a:solidFill>
                            <a:latin typeface="Cambria Math"/>
                          </a:rPr>
                          <m:t>𝑌</m:t>
                        </m:r>
                      </m:e>
                      <m:sub>
                        <m:r>
                          <a:rPr lang="fr-FR" b="0" i="1" smtClean="0">
                            <a:solidFill>
                              <a:schemeClr val="bg1"/>
                            </a:solidFill>
                            <a:latin typeface="Cambria Math"/>
                          </a:rPr>
                          <m:t>𝑎𝑟𝑏𝑟𝑒𝑠</m:t>
                        </m:r>
                        <m:r>
                          <a:rPr lang="fr-FR" b="0" i="1" smtClean="0">
                            <a:solidFill>
                              <a:schemeClr val="bg1"/>
                            </a:solidFill>
                            <a:latin typeface="Cambria Math"/>
                          </a:rPr>
                          <m:t>,</m:t>
                        </m:r>
                        <m:r>
                          <a:rPr lang="fr-FR" b="0" i="1" smtClean="0">
                            <a:solidFill>
                              <a:schemeClr val="bg1"/>
                            </a:solidFill>
                            <a:latin typeface="Cambria Math"/>
                          </a:rPr>
                          <m:t>𝐴𝐹</m:t>
                        </m:r>
                      </m:sub>
                    </m:sSub>
                  </m:oMath>
                </a14:m>
                <a:r>
                  <a:rPr lang="fr-FR" dirty="0" smtClean="0">
                    <a:solidFill>
                      <a:schemeClr val="bg1"/>
                    </a:solidFill>
                  </a:rPr>
                  <a:t> </a:t>
                </a:r>
                <a:endParaRPr lang="fr-FR" dirty="0">
                  <a:solidFill>
                    <a:schemeClr val="bg1"/>
                  </a:solidFill>
                </a:endParaRPr>
              </a:p>
            </p:txBody>
          </p:sp>
        </mc:Choice>
        <mc:Fallback xmlns="">
          <p:sp>
            <p:nvSpPr>
              <p:cNvPr id="25" name="ZoneTexte 24"/>
              <p:cNvSpPr txBox="1">
                <a:spLocks noRot="1" noChangeAspect="1" noMove="1" noResize="1" noEditPoints="1" noAdjustHandles="1" noChangeArrowheads="1" noChangeShapeType="1" noTextEdit="1"/>
              </p:cNvSpPr>
              <p:nvPr/>
            </p:nvSpPr>
            <p:spPr>
              <a:xfrm>
                <a:off x="8485222" y="3764913"/>
                <a:ext cx="1326197" cy="429733"/>
              </a:xfrm>
              <a:prstGeom prst="rect">
                <a:avLst/>
              </a:prstGeom>
              <a:blipFill rotWithShape="1">
                <a:blip r:embed="rId11"/>
                <a:stretch>
                  <a:fillRect l="-461"/>
                </a:stretch>
              </a:blipFill>
            </p:spPr>
            <p:txBody>
              <a:bodyPr/>
              <a:lstStyle/>
              <a:p>
                <a:r>
                  <a:rPr lang="fr-FR">
                    <a:noFill/>
                  </a:rPr>
                  <a:t> </a:t>
                </a:r>
              </a:p>
            </p:txBody>
          </p:sp>
        </mc:Fallback>
      </mc:AlternateContent>
    </p:spTree>
    <p:extLst>
      <p:ext uri="{BB962C8B-B14F-4D97-AF65-F5344CB8AC3E}">
        <p14:creationId xmlns:p14="http://schemas.microsoft.com/office/powerpoint/2010/main" val="1305971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20</a:t>
            </a:fld>
            <a:endParaRPr lang="fr-BE" smtClean="0"/>
          </a:p>
          <a:p>
            <a:endParaRPr lang="fr-B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2286000"/>
            <a:ext cx="70389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789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21</a:t>
            </a:fld>
            <a:endParaRPr lang="fr-BE" smtClean="0"/>
          </a:p>
          <a:p>
            <a:endParaRPr lang="fr-BE" dirty="0"/>
          </a:p>
        </p:txBody>
      </p:sp>
      <p:sp>
        <p:nvSpPr>
          <p:cNvPr id="3" name="ZoneTexte 2"/>
          <p:cNvSpPr txBox="1"/>
          <p:nvPr/>
        </p:nvSpPr>
        <p:spPr>
          <a:xfrm>
            <a:off x="1026443" y="6786934"/>
            <a:ext cx="9217024" cy="415498"/>
          </a:xfrm>
          <a:prstGeom prst="rect">
            <a:avLst/>
          </a:prstGeom>
          <a:noFill/>
        </p:spPr>
        <p:txBody>
          <a:bodyPr wrap="square" rtlCol="0">
            <a:spAutoFit/>
          </a:bodyPr>
          <a:lstStyle/>
          <a:p>
            <a:r>
              <a:rPr lang="en-US" dirty="0" err="1" smtClean="0"/>
              <a:t>Croissance</a:t>
            </a:r>
            <a:r>
              <a:rPr lang="en-US" dirty="0" smtClean="0"/>
              <a:t> des </a:t>
            </a:r>
            <a:r>
              <a:rPr lang="en-US" dirty="0" err="1" smtClean="0"/>
              <a:t>noyers</a:t>
            </a:r>
            <a:r>
              <a:rPr lang="en-US" dirty="0" smtClean="0"/>
              <a:t> avec le </a:t>
            </a:r>
            <a:r>
              <a:rPr lang="en-US" dirty="0" err="1" smtClean="0"/>
              <a:t>climat</a:t>
            </a:r>
            <a:r>
              <a:rPr lang="en-US" dirty="0" smtClean="0"/>
              <a:t> Passé</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95" y="514938"/>
            <a:ext cx="9869016" cy="572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918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22</a:t>
            </a:fld>
            <a:endParaRPr lang="fr-BE" smtClean="0"/>
          </a:p>
          <a:p>
            <a:endParaRPr lang="fr-B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499" y="954286"/>
            <a:ext cx="8668122" cy="503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026443" y="6786934"/>
            <a:ext cx="9217024" cy="738664"/>
          </a:xfrm>
          <a:prstGeom prst="rect">
            <a:avLst/>
          </a:prstGeom>
          <a:noFill/>
        </p:spPr>
        <p:txBody>
          <a:bodyPr wrap="square" rtlCol="0">
            <a:spAutoFit/>
          </a:bodyPr>
          <a:lstStyle/>
          <a:p>
            <a:r>
              <a:rPr lang="en-US" dirty="0" err="1" smtClean="0"/>
              <a:t>Croissance</a:t>
            </a:r>
            <a:r>
              <a:rPr lang="en-US" dirty="0" smtClean="0"/>
              <a:t> des </a:t>
            </a:r>
            <a:r>
              <a:rPr lang="en-US" dirty="0" err="1" smtClean="0"/>
              <a:t>noyers</a:t>
            </a:r>
            <a:r>
              <a:rPr lang="en-US" dirty="0" smtClean="0"/>
              <a:t> avec le </a:t>
            </a:r>
            <a:r>
              <a:rPr lang="en-US" dirty="0" err="1" smtClean="0"/>
              <a:t>climat</a:t>
            </a:r>
            <a:r>
              <a:rPr lang="en-US" dirty="0" smtClean="0"/>
              <a:t> </a:t>
            </a:r>
            <a:r>
              <a:rPr lang="en-US" dirty="0" err="1" smtClean="0"/>
              <a:t>Futur</a:t>
            </a:r>
            <a:r>
              <a:rPr lang="en-US" dirty="0" smtClean="0"/>
              <a:t> </a:t>
            </a:r>
            <a:r>
              <a:rPr lang="en-US" dirty="0" err="1" smtClean="0"/>
              <a:t>lointain</a:t>
            </a:r>
            <a:r>
              <a:rPr lang="en-US" dirty="0" smtClean="0"/>
              <a:t> : les </a:t>
            </a:r>
            <a:r>
              <a:rPr lang="en-US" dirty="0" err="1" smtClean="0"/>
              <a:t>arbres</a:t>
            </a:r>
            <a:r>
              <a:rPr lang="en-US" dirty="0" smtClean="0"/>
              <a:t> </a:t>
            </a:r>
            <a:r>
              <a:rPr lang="en-US" dirty="0" err="1" smtClean="0"/>
              <a:t>poussent</a:t>
            </a:r>
            <a:r>
              <a:rPr lang="en-US" dirty="0" smtClean="0"/>
              <a:t> </a:t>
            </a:r>
            <a:r>
              <a:rPr lang="en-US" dirty="0" err="1" smtClean="0"/>
              <a:t>moins</a:t>
            </a:r>
            <a:r>
              <a:rPr lang="en-US" dirty="0" smtClean="0"/>
              <a:t> </a:t>
            </a:r>
            <a:r>
              <a:rPr lang="en-US" dirty="0" err="1" smtClean="0"/>
              <a:t>bien</a:t>
            </a:r>
            <a:endParaRPr lang="en-US" dirty="0"/>
          </a:p>
        </p:txBody>
      </p:sp>
    </p:spTree>
    <p:extLst>
      <p:ext uri="{BB962C8B-B14F-4D97-AF65-F5344CB8AC3E}">
        <p14:creationId xmlns:p14="http://schemas.microsoft.com/office/powerpoint/2010/main" val="907954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23</a:t>
            </a:fld>
            <a:endParaRPr lang="fr-BE" smtClean="0"/>
          </a:p>
          <a:p>
            <a:endParaRPr lang="fr-B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3" y="1233488"/>
            <a:ext cx="741045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94395" y="6786934"/>
            <a:ext cx="9649072" cy="738664"/>
          </a:xfrm>
          <a:prstGeom prst="rect">
            <a:avLst/>
          </a:prstGeom>
          <a:noFill/>
        </p:spPr>
        <p:txBody>
          <a:bodyPr wrap="square" rtlCol="0">
            <a:spAutoFit/>
          </a:bodyPr>
          <a:lstStyle/>
          <a:p>
            <a:r>
              <a:rPr lang="en-US" dirty="0" err="1" smtClean="0"/>
              <a:t>Rendement</a:t>
            </a:r>
            <a:r>
              <a:rPr lang="en-US" dirty="0" smtClean="0"/>
              <a:t> du </a:t>
            </a:r>
            <a:r>
              <a:rPr lang="en-US" dirty="0" err="1" smtClean="0"/>
              <a:t>blé</a:t>
            </a:r>
            <a:r>
              <a:rPr lang="en-US" dirty="0" smtClean="0"/>
              <a:t> avec le </a:t>
            </a:r>
            <a:r>
              <a:rPr lang="en-US" dirty="0" err="1" smtClean="0"/>
              <a:t>climat</a:t>
            </a:r>
            <a:r>
              <a:rPr lang="en-US" dirty="0" smtClean="0"/>
              <a:t> passé : pas de </a:t>
            </a:r>
            <a:r>
              <a:rPr lang="en-US" dirty="0" err="1" smtClean="0"/>
              <a:t>tendance</a:t>
            </a:r>
            <a:r>
              <a:rPr lang="en-US" dirty="0" smtClean="0"/>
              <a:t> </a:t>
            </a:r>
            <a:r>
              <a:rPr lang="en-US" dirty="0" err="1" smtClean="0"/>
              <a:t>nette</a:t>
            </a:r>
            <a:r>
              <a:rPr lang="en-US" dirty="0" smtClean="0"/>
              <a:t> </a:t>
            </a:r>
            <a:r>
              <a:rPr lang="en-US" dirty="0" err="1" smtClean="0"/>
              <a:t>sur</a:t>
            </a:r>
            <a:r>
              <a:rPr lang="en-US" dirty="0" smtClean="0"/>
              <a:t> le </a:t>
            </a:r>
            <a:r>
              <a:rPr lang="en-US" dirty="0" err="1" smtClean="0"/>
              <a:t>rendement</a:t>
            </a:r>
            <a:r>
              <a:rPr lang="en-US" dirty="0" smtClean="0"/>
              <a:t> du </a:t>
            </a:r>
            <a:r>
              <a:rPr lang="en-US" dirty="0" err="1" smtClean="0"/>
              <a:t>blé</a:t>
            </a:r>
            <a:r>
              <a:rPr lang="en-US" dirty="0" smtClean="0"/>
              <a:t> en </a:t>
            </a:r>
            <a:r>
              <a:rPr lang="en-US" dirty="0" err="1" smtClean="0"/>
              <a:t>pur</a:t>
            </a:r>
            <a:endParaRPr lang="en-US" dirty="0"/>
          </a:p>
        </p:txBody>
      </p:sp>
    </p:spTree>
    <p:extLst>
      <p:ext uri="{BB962C8B-B14F-4D97-AF65-F5344CB8AC3E}">
        <p14:creationId xmlns:p14="http://schemas.microsoft.com/office/powerpoint/2010/main" val="3882536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24</a:t>
            </a:fld>
            <a:endParaRPr lang="fr-BE" smtClean="0"/>
          </a:p>
          <a:p>
            <a:endParaRPr lang="fr-B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204913"/>
            <a:ext cx="73818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594395" y="6786934"/>
            <a:ext cx="9649072" cy="738664"/>
          </a:xfrm>
          <a:prstGeom prst="rect">
            <a:avLst/>
          </a:prstGeom>
          <a:noFill/>
        </p:spPr>
        <p:txBody>
          <a:bodyPr wrap="square" rtlCol="0">
            <a:spAutoFit/>
          </a:bodyPr>
          <a:lstStyle/>
          <a:p>
            <a:r>
              <a:rPr lang="en-US" dirty="0" err="1" smtClean="0"/>
              <a:t>Rendement</a:t>
            </a:r>
            <a:r>
              <a:rPr lang="en-US" dirty="0" smtClean="0"/>
              <a:t> du </a:t>
            </a:r>
            <a:r>
              <a:rPr lang="en-US" dirty="0" err="1" smtClean="0"/>
              <a:t>blé</a:t>
            </a:r>
            <a:r>
              <a:rPr lang="en-US" dirty="0" smtClean="0"/>
              <a:t> avec le </a:t>
            </a:r>
            <a:r>
              <a:rPr lang="en-US" dirty="0" err="1" smtClean="0"/>
              <a:t>climat</a:t>
            </a:r>
            <a:r>
              <a:rPr lang="en-US" dirty="0" smtClean="0"/>
              <a:t> </a:t>
            </a:r>
            <a:r>
              <a:rPr lang="en-US" dirty="0" err="1" smtClean="0"/>
              <a:t>futur</a:t>
            </a:r>
            <a:r>
              <a:rPr lang="en-US" dirty="0" smtClean="0"/>
              <a:t> </a:t>
            </a:r>
            <a:r>
              <a:rPr lang="en-US" dirty="0" err="1" smtClean="0"/>
              <a:t>lointain</a:t>
            </a:r>
            <a:r>
              <a:rPr lang="en-US" dirty="0" smtClean="0"/>
              <a:t> : </a:t>
            </a:r>
            <a:r>
              <a:rPr lang="en-US" dirty="0" err="1" smtClean="0"/>
              <a:t>moyenne</a:t>
            </a:r>
            <a:r>
              <a:rPr lang="en-US" dirty="0" smtClean="0"/>
              <a:t> </a:t>
            </a:r>
            <a:r>
              <a:rPr lang="en-US" dirty="0" err="1" smtClean="0"/>
              <a:t>inchangée</a:t>
            </a:r>
            <a:r>
              <a:rPr lang="en-US" dirty="0" smtClean="0"/>
              <a:t>, </a:t>
            </a:r>
            <a:r>
              <a:rPr lang="en-US" dirty="0" err="1" smtClean="0"/>
              <a:t>variabilité</a:t>
            </a:r>
            <a:r>
              <a:rPr lang="en-US" dirty="0" smtClean="0"/>
              <a:t> plus forte en culture pure</a:t>
            </a:r>
            <a:endParaRPr lang="en-US" dirty="0"/>
          </a:p>
        </p:txBody>
      </p:sp>
    </p:spTree>
    <p:extLst>
      <p:ext uri="{BB962C8B-B14F-4D97-AF65-F5344CB8AC3E}">
        <p14:creationId xmlns:p14="http://schemas.microsoft.com/office/powerpoint/2010/main" val="3911550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25</a:t>
            </a:fld>
            <a:endParaRPr lang="fr-BE" smtClean="0"/>
          </a:p>
          <a:p>
            <a:endParaRPr lang="fr-B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766888"/>
            <a:ext cx="91059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026443" y="6282878"/>
            <a:ext cx="9073008" cy="415498"/>
          </a:xfrm>
          <a:prstGeom prst="rect">
            <a:avLst/>
          </a:prstGeom>
          <a:noFill/>
        </p:spPr>
        <p:txBody>
          <a:bodyPr wrap="square" rtlCol="0">
            <a:spAutoFit/>
          </a:bodyPr>
          <a:lstStyle/>
          <a:p>
            <a:r>
              <a:rPr lang="en-US" dirty="0" err="1" smtClean="0"/>
              <a:t>Baisse</a:t>
            </a:r>
            <a:r>
              <a:rPr lang="en-US" dirty="0" smtClean="0"/>
              <a:t> de </a:t>
            </a:r>
            <a:r>
              <a:rPr lang="en-US" dirty="0" err="1" smtClean="0"/>
              <a:t>rendement</a:t>
            </a:r>
            <a:r>
              <a:rPr lang="en-US" dirty="0" smtClean="0"/>
              <a:t> en association et </a:t>
            </a:r>
            <a:r>
              <a:rPr lang="en-US" dirty="0" err="1" smtClean="0"/>
              <a:t>baisse</a:t>
            </a:r>
            <a:r>
              <a:rPr lang="en-US" dirty="0" smtClean="0"/>
              <a:t> de </a:t>
            </a:r>
            <a:r>
              <a:rPr lang="en-US" dirty="0" err="1" smtClean="0"/>
              <a:t>variabilité</a:t>
            </a:r>
            <a:r>
              <a:rPr lang="en-US" dirty="0" smtClean="0"/>
              <a:t> de </a:t>
            </a:r>
            <a:r>
              <a:rPr lang="en-US" dirty="0" err="1" smtClean="0"/>
              <a:t>ce</a:t>
            </a:r>
            <a:r>
              <a:rPr lang="en-US" dirty="0" smtClean="0"/>
              <a:t> </a:t>
            </a:r>
            <a:r>
              <a:rPr lang="en-US" dirty="0" err="1" smtClean="0"/>
              <a:t>rendement</a:t>
            </a:r>
            <a:endParaRPr lang="en-US" dirty="0"/>
          </a:p>
        </p:txBody>
      </p:sp>
    </p:spTree>
    <p:extLst>
      <p:ext uri="{BB962C8B-B14F-4D97-AF65-F5344CB8AC3E}">
        <p14:creationId xmlns:p14="http://schemas.microsoft.com/office/powerpoint/2010/main" val="1220861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26</a:t>
            </a:fld>
            <a:endParaRPr lang="fr-BE" smtClean="0"/>
          </a:p>
          <a:p>
            <a:endParaRPr lang="fr-BE" dirty="0"/>
          </a:p>
        </p:txBody>
      </p:sp>
      <p:sp>
        <p:nvSpPr>
          <p:cNvPr id="3" name="ZoneTexte 2"/>
          <p:cNvSpPr txBox="1"/>
          <p:nvPr/>
        </p:nvSpPr>
        <p:spPr>
          <a:xfrm>
            <a:off x="1026443" y="1602358"/>
            <a:ext cx="9217024" cy="5909310"/>
          </a:xfrm>
          <a:prstGeom prst="rect">
            <a:avLst/>
          </a:prstGeom>
          <a:noFill/>
        </p:spPr>
        <p:txBody>
          <a:bodyPr wrap="square" rtlCol="0">
            <a:spAutoFit/>
          </a:bodyPr>
          <a:lstStyle/>
          <a:p>
            <a:r>
              <a:rPr lang="en-US" dirty="0" smtClean="0"/>
              <a:t>Retour critique </a:t>
            </a:r>
            <a:r>
              <a:rPr lang="en-US" dirty="0" err="1" smtClean="0"/>
              <a:t>sur</a:t>
            </a:r>
            <a:r>
              <a:rPr lang="en-US" dirty="0" smtClean="0"/>
              <a:t> </a:t>
            </a:r>
            <a:r>
              <a:rPr lang="en-US" dirty="0" err="1" smtClean="0"/>
              <a:t>ces</a:t>
            </a:r>
            <a:r>
              <a:rPr lang="en-US" dirty="0" smtClean="0"/>
              <a:t> simulations</a:t>
            </a:r>
          </a:p>
          <a:p>
            <a:endParaRPr lang="en-US" dirty="0"/>
          </a:p>
          <a:p>
            <a:r>
              <a:rPr lang="en-US" dirty="0" err="1" smtClean="0"/>
              <a:t>Résultats</a:t>
            </a:r>
            <a:r>
              <a:rPr lang="en-US" dirty="0" smtClean="0"/>
              <a:t> </a:t>
            </a:r>
            <a:r>
              <a:rPr lang="en-US" dirty="0" err="1" smtClean="0"/>
              <a:t>inattendus</a:t>
            </a:r>
            <a:r>
              <a:rPr lang="en-US" dirty="0" smtClean="0"/>
              <a:t> : </a:t>
            </a:r>
            <a:r>
              <a:rPr lang="en-US" dirty="0" err="1" smtClean="0"/>
              <a:t>effet</a:t>
            </a:r>
            <a:r>
              <a:rPr lang="en-US" dirty="0" smtClean="0"/>
              <a:t> </a:t>
            </a:r>
            <a:r>
              <a:rPr lang="en-US" dirty="0" err="1" smtClean="0"/>
              <a:t>négatif</a:t>
            </a:r>
            <a:r>
              <a:rPr lang="en-US" dirty="0" smtClean="0"/>
              <a:t> du CC </a:t>
            </a:r>
            <a:r>
              <a:rPr lang="en-US" dirty="0" err="1" smtClean="0"/>
              <a:t>sur</a:t>
            </a:r>
            <a:r>
              <a:rPr lang="en-US" dirty="0" smtClean="0"/>
              <a:t> </a:t>
            </a:r>
            <a:r>
              <a:rPr lang="en-US" dirty="0" err="1" smtClean="0"/>
              <a:t>arbres</a:t>
            </a:r>
            <a:r>
              <a:rPr lang="en-US" dirty="0" smtClean="0"/>
              <a:t>, </a:t>
            </a:r>
            <a:r>
              <a:rPr lang="en-US" dirty="0" err="1" smtClean="0"/>
              <a:t>négligeable</a:t>
            </a:r>
            <a:r>
              <a:rPr lang="en-US" dirty="0" smtClean="0"/>
              <a:t> </a:t>
            </a:r>
            <a:r>
              <a:rPr lang="en-US" dirty="0" err="1" smtClean="0"/>
              <a:t>sur</a:t>
            </a:r>
            <a:r>
              <a:rPr lang="en-US" dirty="0" smtClean="0"/>
              <a:t> cultures</a:t>
            </a:r>
          </a:p>
          <a:p>
            <a:endParaRPr lang="en-US" dirty="0"/>
          </a:p>
          <a:p>
            <a:r>
              <a:rPr lang="en-US" dirty="0" err="1" smtClean="0"/>
              <a:t>Mais</a:t>
            </a:r>
            <a:r>
              <a:rPr lang="en-US" dirty="0" smtClean="0"/>
              <a:t> </a:t>
            </a:r>
            <a:r>
              <a:rPr lang="en-US" dirty="0" err="1" smtClean="0"/>
              <a:t>système</a:t>
            </a:r>
            <a:r>
              <a:rPr lang="en-US" dirty="0" smtClean="0"/>
              <a:t> stable en </a:t>
            </a:r>
            <a:r>
              <a:rPr lang="en-US" dirty="0" err="1" smtClean="0"/>
              <a:t>productivité</a:t>
            </a:r>
            <a:r>
              <a:rPr lang="en-US" dirty="0" smtClean="0"/>
              <a:t> </a:t>
            </a:r>
            <a:r>
              <a:rPr lang="en-US" dirty="0" err="1" smtClean="0"/>
              <a:t>globale</a:t>
            </a:r>
            <a:r>
              <a:rPr lang="en-US" dirty="0" smtClean="0"/>
              <a:t> : </a:t>
            </a:r>
            <a:r>
              <a:rPr lang="en-US" dirty="0" err="1" smtClean="0"/>
              <a:t>baisse</a:t>
            </a:r>
            <a:r>
              <a:rPr lang="en-US" dirty="0" smtClean="0"/>
              <a:t> des </a:t>
            </a:r>
            <a:r>
              <a:rPr lang="en-US" dirty="0" err="1" smtClean="0"/>
              <a:t>arbres</a:t>
            </a:r>
            <a:r>
              <a:rPr lang="en-US" dirty="0" smtClean="0"/>
              <a:t> </a:t>
            </a:r>
            <a:r>
              <a:rPr lang="en-US" dirty="0" err="1" smtClean="0"/>
              <a:t>compensée</a:t>
            </a:r>
            <a:r>
              <a:rPr lang="en-US" dirty="0" smtClean="0"/>
              <a:t> par bon </a:t>
            </a:r>
            <a:r>
              <a:rPr lang="en-US" dirty="0" err="1" smtClean="0"/>
              <a:t>maintien</a:t>
            </a:r>
            <a:r>
              <a:rPr lang="en-US" dirty="0" smtClean="0"/>
              <a:t> des cultures</a:t>
            </a:r>
          </a:p>
          <a:p>
            <a:endParaRPr lang="en-US" dirty="0" smtClean="0"/>
          </a:p>
          <a:p>
            <a:endParaRPr lang="en-US" dirty="0"/>
          </a:p>
          <a:p>
            <a:r>
              <a:rPr lang="en-US" dirty="0" err="1" smtClean="0"/>
              <a:t>Analyser</a:t>
            </a:r>
            <a:r>
              <a:rPr lang="en-US" dirty="0" smtClean="0"/>
              <a:t> </a:t>
            </a:r>
            <a:r>
              <a:rPr lang="en-US" dirty="0" err="1" smtClean="0"/>
              <a:t>finement</a:t>
            </a:r>
            <a:r>
              <a:rPr lang="en-US" dirty="0" smtClean="0"/>
              <a:t> </a:t>
            </a:r>
            <a:r>
              <a:rPr lang="en-US" dirty="0" err="1" smtClean="0"/>
              <a:t>pourquoi</a:t>
            </a:r>
            <a:r>
              <a:rPr lang="en-US" dirty="0" smtClean="0"/>
              <a:t> le </a:t>
            </a:r>
            <a:r>
              <a:rPr lang="en-US" dirty="0" err="1" smtClean="0"/>
              <a:t>changement</a:t>
            </a:r>
            <a:r>
              <a:rPr lang="en-US" dirty="0" smtClean="0"/>
              <a:t> </a:t>
            </a:r>
            <a:r>
              <a:rPr lang="en-US" dirty="0" err="1" smtClean="0"/>
              <a:t>climatique</a:t>
            </a:r>
            <a:r>
              <a:rPr lang="en-US" dirty="0" smtClean="0"/>
              <a:t> </a:t>
            </a:r>
            <a:r>
              <a:rPr lang="en-US" dirty="0" err="1" smtClean="0"/>
              <a:t>n’induit</a:t>
            </a:r>
            <a:r>
              <a:rPr lang="en-US" dirty="0" smtClean="0"/>
              <a:t> pas de </a:t>
            </a:r>
            <a:r>
              <a:rPr lang="en-US" dirty="0" err="1" smtClean="0"/>
              <a:t>baisse</a:t>
            </a:r>
            <a:r>
              <a:rPr lang="en-US" dirty="0" smtClean="0"/>
              <a:t> de </a:t>
            </a:r>
            <a:r>
              <a:rPr lang="en-US" dirty="0" err="1" smtClean="0"/>
              <a:t>rendement</a:t>
            </a:r>
            <a:r>
              <a:rPr lang="en-US" dirty="0" smtClean="0"/>
              <a:t> du </a:t>
            </a:r>
            <a:r>
              <a:rPr lang="en-US" dirty="0" err="1" smtClean="0"/>
              <a:t>blé</a:t>
            </a:r>
            <a:r>
              <a:rPr lang="en-US" dirty="0" smtClean="0"/>
              <a:t> </a:t>
            </a:r>
            <a:r>
              <a:rPr lang="en-US" dirty="0" err="1" smtClean="0"/>
              <a:t>dur</a:t>
            </a:r>
            <a:r>
              <a:rPr lang="en-US" dirty="0" smtClean="0"/>
              <a:t> </a:t>
            </a:r>
            <a:r>
              <a:rPr lang="en-US" dirty="0" err="1" smtClean="0"/>
              <a:t>dans</a:t>
            </a:r>
            <a:r>
              <a:rPr lang="en-US" dirty="0" smtClean="0"/>
              <a:t> les conditions de </a:t>
            </a:r>
            <a:r>
              <a:rPr lang="en-US" dirty="0" err="1" smtClean="0"/>
              <a:t>Restinclières</a:t>
            </a:r>
            <a:r>
              <a:rPr lang="en-US" dirty="0" smtClean="0"/>
              <a:t> (sols à forte </a:t>
            </a:r>
            <a:r>
              <a:rPr lang="en-US" dirty="0" err="1" smtClean="0"/>
              <a:t>réserve</a:t>
            </a:r>
            <a:r>
              <a:rPr lang="en-US" dirty="0" smtClean="0"/>
              <a:t> en eau..)</a:t>
            </a:r>
          </a:p>
          <a:p>
            <a:endParaRPr lang="en-US" dirty="0"/>
          </a:p>
          <a:p>
            <a:r>
              <a:rPr lang="en-US" dirty="0" err="1" smtClean="0"/>
              <a:t>Rechercher</a:t>
            </a:r>
            <a:r>
              <a:rPr lang="en-US" dirty="0" smtClean="0"/>
              <a:t> les </a:t>
            </a:r>
            <a:r>
              <a:rPr lang="en-US" dirty="0" err="1" smtClean="0"/>
              <a:t>occurences</a:t>
            </a:r>
            <a:r>
              <a:rPr lang="en-US" dirty="0" smtClean="0"/>
              <a:t> de stress </a:t>
            </a:r>
            <a:r>
              <a:rPr lang="en-US" dirty="0" err="1" smtClean="0"/>
              <a:t>hydriques</a:t>
            </a:r>
            <a:r>
              <a:rPr lang="en-US" dirty="0" smtClean="0"/>
              <a:t> et </a:t>
            </a:r>
            <a:r>
              <a:rPr lang="en-US" dirty="0" err="1" smtClean="0"/>
              <a:t>thermiques</a:t>
            </a:r>
            <a:r>
              <a:rPr lang="en-US" dirty="0" smtClean="0"/>
              <a:t> de </a:t>
            </a:r>
            <a:r>
              <a:rPr lang="en-US" dirty="0" err="1" smtClean="0"/>
              <a:t>printemps</a:t>
            </a:r>
            <a:r>
              <a:rPr lang="en-US" dirty="0" smtClean="0"/>
              <a:t> </a:t>
            </a:r>
            <a:r>
              <a:rPr lang="en-US" dirty="0" err="1" smtClean="0"/>
              <a:t>pouvant</a:t>
            </a:r>
            <a:r>
              <a:rPr lang="en-US" dirty="0" smtClean="0"/>
              <a:t> </a:t>
            </a:r>
            <a:r>
              <a:rPr lang="en-US" dirty="0" err="1" smtClean="0"/>
              <a:t>occasionner</a:t>
            </a:r>
            <a:r>
              <a:rPr lang="en-US" dirty="0" smtClean="0"/>
              <a:t> des </a:t>
            </a:r>
            <a:r>
              <a:rPr lang="en-US" dirty="0" err="1" smtClean="0"/>
              <a:t>baisses</a:t>
            </a:r>
            <a:r>
              <a:rPr lang="en-US" dirty="0" smtClean="0"/>
              <a:t> de </a:t>
            </a:r>
            <a:r>
              <a:rPr lang="en-US" dirty="0" err="1" smtClean="0"/>
              <a:t>rendements</a:t>
            </a:r>
            <a:r>
              <a:rPr lang="en-US" dirty="0" smtClean="0"/>
              <a:t> </a:t>
            </a:r>
            <a:r>
              <a:rPr lang="en-US" dirty="0" err="1" smtClean="0"/>
              <a:t>sur</a:t>
            </a:r>
            <a:r>
              <a:rPr lang="en-US" dirty="0" smtClean="0"/>
              <a:t> la </a:t>
            </a:r>
            <a:r>
              <a:rPr lang="en-US" dirty="0" err="1" smtClean="0"/>
              <a:t>céréale</a:t>
            </a:r>
            <a:r>
              <a:rPr lang="en-US" dirty="0" smtClean="0"/>
              <a:t>, et </a:t>
            </a:r>
            <a:r>
              <a:rPr lang="en-US" dirty="0" err="1" smtClean="0"/>
              <a:t>regarder</a:t>
            </a:r>
            <a:r>
              <a:rPr lang="en-US" dirty="0" smtClean="0"/>
              <a:t> comment le </a:t>
            </a:r>
            <a:r>
              <a:rPr lang="en-US" dirty="0" err="1" smtClean="0"/>
              <a:t>blé</a:t>
            </a:r>
            <a:r>
              <a:rPr lang="en-US" dirty="0" smtClean="0"/>
              <a:t> </a:t>
            </a:r>
            <a:r>
              <a:rPr lang="en-US" dirty="0" err="1" smtClean="0"/>
              <a:t>associé</a:t>
            </a:r>
            <a:r>
              <a:rPr lang="en-US" dirty="0" smtClean="0"/>
              <a:t> se </a:t>
            </a:r>
            <a:r>
              <a:rPr lang="en-US" dirty="0" err="1" smtClean="0"/>
              <a:t>comporte</a:t>
            </a:r>
            <a:r>
              <a:rPr lang="en-US" dirty="0" smtClean="0"/>
              <a:t>.</a:t>
            </a:r>
          </a:p>
          <a:p>
            <a:endParaRPr lang="en-US" dirty="0"/>
          </a:p>
          <a:p>
            <a:r>
              <a:rPr lang="en-US" dirty="0" err="1" smtClean="0"/>
              <a:t>Reprendre</a:t>
            </a:r>
            <a:r>
              <a:rPr lang="en-US" dirty="0" smtClean="0"/>
              <a:t> </a:t>
            </a:r>
            <a:r>
              <a:rPr lang="en-US" dirty="0" err="1" smtClean="0"/>
              <a:t>l’analyse</a:t>
            </a:r>
            <a:r>
              <a:rPr lang="en-US" dirty="0" smtClean="0"/>
              <a:t> </a:t>
            </a:r>
            <a:r>
              <a:rPr lang="en-US" dirty="0" err="1" smtClean="0"/>
              <a:t>sur</a:t>
            </a:r>
            <a:r>
              <a:rPr lang="en-US" dirty="0" smtClean="0"/>
              <a:t> des sols à </a:t>
            </a:r>
            <a:r>
              <a:rPr lang="en-US" dirty="0" err="1" smtClean="0"/>
              <a:t>réserve</a:t>
            </a:r>
            <a:r>
              <a:rPr lang="en-US" dirty="0" smtClean="0"/>
              <a:t> en eau </a:t>
            </a:r>
            <a:r>
              <a:rPr lang="en-US" dirty="0" err="1" smtClean="0"/>
              <a:t>moins</a:t>
            </a:r>
            <a:r>
              <a:rPr lang="en-US" dirty="0" smtClean="0"/>
              <a:t> </a:t>
            </a:r>
            <a:r>
              <a:rPr lang="en-US" dirty="0" err="1" smtClean="0"/>
              <a:t>importante</a:t>
            </a:r>
            <a:endParaRPr lang="en-US" dirty="0" smtClean="0"/>
          </a:p>
          <a:p>
            <a:endParaRPr lang="en-US" dirty="0"/>
          </a:p>
        </p:txBody>
      </p:sp>
    </p:spTree>
    <p:extLst>
      <p:ext uri="{BB962C8B-B14F-4D97-AF65-F5344CB8AC3E}">
        <p14:creationId xmlns:p14="http://schemas.microsoft.com/office/powerpoint/2010/main" val="8840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27</a:t>
            </a:fld>
            <a:endParaRPr lang="fr-BE" smtClean="0"/>
          </a:p>
          <a:p>
            <a:endParaRPr lang="fr-BE"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651" y="664973"/>
            <a:ext cx="4536503" cy="570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098451" y="6786934"/>
            <a:ext cx="8712968" cy="432048"/>
          </a:xfrm>
          <a:prstGeom prst="rect">
            <a:avLst/>
          </a:prstGeom>
          <a:noFill/>
        </p:spPr>
        <p:txBody>
          <a:bodyPr wrap="square" rtlCol="0">
            <a:spAutoFit/>
          </a:bodyPr>
          <a:lstStyle/>
          <a:p>
            <a:r>
              <a:rPr lang="en-US" dirty="0" err="1" smtClean="0"/>
              <a:t>Comptabilité</a:t>
            </a:r>
            <a:r>
              <a:rPr lang="en-US" dirty="0" smtClean="0"/>
              <a:t> Carbone pour un </a:t>
            </a:r>
            <a:r>
              <a:rPr lang="en-US" dirty="0" err="1" smtClean="0"/>
              <a:t>arbre</a:t>
            </a:r>
            <a:r>
              <a:rPr lang="en-US" dirty="0" smtClean="0"/>
              <a:t> </a:t>
            </a:r>
            <a:r>
              <a:rPr lang="en-US" dirty="0" err="1" smtClean="0"/>
              <a:t>forestier</a:t>
            </a:r>
            <a:r>
              <a:rPr lang="en-US" dirty="0" smtClean="0"/>
              <a:t> </a:t>
            </a:r>
            <a:r>
              <a:rPr lang="en-US" dirty="0" err="1" smtClean="0"/>
              <a:t>sur</a:t>
            </a:r>
            <a:r>
              <a:rPr lang="en-US" dirty="0" smtClean="0"/>
              <a:t> 40 </a:t>
            </a:r>
            <a:r>
              <a:rPr lang="en-US" dirty="0" err="1" smtClean="0"/>
              <a:t>ans</a:t>
            </a:r>
            <a:r>
              <a:rPr lang="en-US" dirty="0" smtClean="0"/>
              <a:t> sous </a:t>
            </a:r>
            <a:r>
              <a:rPr lang="en-US" dirty="0" err="1" smtClean="0"/>
              <a:t>climat</a:t>
            </a:r>
            <a:r>
              <a:rPr lang="en-US" dirty="0" smtClean="0"/>
              <a:t> passé</a:t>
            </a:r>
            <a:endParaRPr lang="en-US" dirty="0"/>
          </a:p>
        </p:txBody>
      </p:sp>
    </p:spTree>
    <p:extLst>
      <p:ext uri="{BB962C8B-B14F-4D97-AF65-F5344CB8AC3E}">
        <p14:creationId xmlns:p14="http://schemas.microsoft.com/office/powerpoint/2010/main" val="533657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28</a:t>
            </a:fld>
            <a:endParaRPr lang="fr-BE" smtClean="0"/>
          </a:p>
          <a:p>
            <a:endParaRPr lang="fr-B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2305050"/>
            <a:ext cx="70389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242467" y="5994846"/>
            <a:ext cx="8640960" cy="738664"/>
          </a:xfrm>
          <a:prstGeom prst="rect">
            <a:avLst/>
          </a:prstGeom>
          <a:noFill/>
        </p:spPr>
        <p:txBody>
          <a:bodyPr wrap="square" rtlCol="0">
            <a:spAutoFit/>
          </a:bodyPr>
          <a:lstStyle/>
          <a:p>
            <a:r>
              <a:rPr lang="en-US" dirty="0" err="1" smtClean="0"/>
              <a:t>Corrélations</a:t>
            </a:r>
            <a:r>
              <a:rPr lang="en-US" dirty="0" smtClean="0"/>
              <a:t> entre les </a:t>
            </a:r>
            <a:r>
              <a:rPr lang="en-US" dirty="0" err="1" smtClean="0"/>
              <a:t>rendements</a:t>
            </a:r>
            <a:r>
              <a:rPr lang="en-US" dirty="0" smtClean="0"/>
              <a:t> en </a:t>
            </a:r>
            <a:r>
              <a:rPr lang="en-US" dirty="0" err="1" smtClean="0"/>
              <a:t>blé</a:t>
            </a:r>
            <a:r>
              <a:rPr lang="en-US" dirty="0" smtClean="0"/>
              <a:t> </a:t>
            </a:r>
            <a:r>
              <a:rPr lang="en-US" dirty="0" err="1" smtClean="0"/>
              <a:t>agroforestiers</a:t>
            </a:r>
            <a:r>
              <a:rPr lang="en-US" dirty="0" smtClean="0"/>
              <a:t> et </a:t>
            </a:r>
            <a:r>
              <a:rPr lang="en-US" dirty="0" err="1" smtClean="0"/>
              <a:t>purs</a:t>
            </a:r>
            <a:r>
              <a:rPr lang="en-US" dirty="0" smtClean="0"/>
              <a:t> pour </a:t>
            </a:r>
            <a:r>
              <a:rPr lang="en-US" dirty="0" err="1" smtClean="0"/>
              <a:t>différentes</a:t>
            </a:r>
            <a:r>
              <a:rPr lang="en-US" dirty="0" smtClean="0"/>
              <a:t> </a:t>
            </a:r>
            <a:r>
              <a:rPr lang="en-US" dirty="0" err="1" smtClean="0"/>
              <a:t>périodes</a:t>
            </a:r>
            <a:r>
              <a:rPr lang="en-US" dirty="0" smtClean="0"/>
              <a:t> </a:t>
            </a:r>
            <a:r>
              <a:rPr lang="en-US" dirty="0" err="1" smtClean="0"/>
              <a:t>agroforestières</a:t>
            </a:r>
            <a:endParaRPr lang="en-US" dirty="0"/>
          </a:p>
        </p:txBody>
      </p:sp>
    </p:spTree>
    <p:extLst>
      <p:ext uri="{BB962C8B-B14F-4D97-AF65-F5344CB8AC3E}">
        <p14:creationId xmlns:p14="http://schemas.microsoft.com/office/powerpoint/2010/main" val="1440222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29</a:t>
            </a:fld>
            <a:endParaRPr lang="fr-BE" smtClean="0"/>
          </a:p>
          <a:p>
            <a:endParaRPr lang="fr-BE" dirty="0"/>
          </a:p>
        </p:txBody>
      </p:sp>
      <p:sp>
        <p:nvSpPr>
          <p:cNvPr id="3" name="ZoneTexte 2"/>
          <p:cNvSpPr txBox="1"/>
          <p:nvPr/>
        </p:nvSpPr>
        <p:spPr>
          <a:xfrm>
            <a:off x="882427" y="738262"/>
            <a:ext cx="8928992" cy="6078587"/>
          </a:xfrm>
          <a:prstGeom prst="rect">
            <a:avLst/>
          </a:prstGeom>
          <a:noFill/>
        </p:spPr>
        <p:txBody>
          <a:bodyPr wrap="square" rtlCol="0">
            <a:spAutoFit/>
          </a:bodyPr>
          <a:lstStyle/>
          <a:p>
            <a:r>
              <a:rPr lang="en-US" sz="3200" dirty="0" smtClean="0"/>
              <a:t>Conclusion </a:t>
            </a:r>
            <a:r>
              <a:rPr lang="en-US" sz="3200" dirty="0" err="1" smtClean="0"/>
              <a:t>générale</a:t>
            </a:r>
            <a:r>
              <a:rPr lang="en-US" sz="3200" dirty="0" smtClean="0"/>
              <a:t> </a:t>
            </a:r>
            <a:r>
              <a:rPr lang="en-US" dirty="0" smtClean="0"/>
              <a:t>:</a:t>
            </a:r>
          </a:p>
          <a:p>
            <a:endParaRPr lang="en-US" dirty="0"/>
          </a:p>
          <a:p>
            <a:r>
              <a:rPr lang="en-US" dirty="0" smtClean="0"/>
              <a:t>Travail </a:t>
            </a:r>
            <a:r>
              <a:rPr lang="en-US" dirty="0" err="1" smtClean="0"/>
              <a:t>montrant</a:t>
            </a:r>
            <a:r>
              <a:rPr lang="en-US" dirty="0" smtClean="0"/>
              <a:t> </a:t>
            </a:r>
            <a:r>
              <a:rPr lang="en-US" dirty="0" err="1" smtClean="0"/>
              <a:t>que</a:t>
            </a:r>
            <a:r>
              <a:rPr lang="en-US" dirty="0" smtClean="0"/>
              <a:t> </a:t>
            </a:r>
            <a:r>
              <a:rPr lang="en-US" dirty="0" err="1" smtClean="0"/>
              <a:t>l’outil</a:t>
            </a:r>
            <a:r>
              <a:rPr lang="en-US" dirty="0" smtClean="0"/>
              <a:t> </a:t>
            </a:r>
            <a:r>
              <a:rPr lang="en-US" dirty="0" err="1" smtClean="0"/>
              <a:t>est</a:t>
            </a:r>
            <a:r>
              <a:rPr lang="en-US" dirty="0" smtClean="0"/>
              <a:t> </a:t>
            </a:r>
            <a:r>
              <a:rPr lang="en-US" dirty="0" err="1" smtClean="0"/>
              <a:t>utilisable</a:t>
            </a:r>
            <a:r>
              <a:rPr lang="en-US" dirty="0" smtClean="0"/>
              <a:t> et </a:t>
            </a:r>
            <a:r>
              <a:rPr lang="en-US" dirty="0" err="1" smtClean="0"/>
              <a:t>produit</a:t>
            </a:r>
            <a:r>
              <a:rPr lang="en-US" dirty="0" smtClean="0"/>
              <a:t> des </a:t>
            </a:r>
            <a:r>
              <a:rPr lang="en-US" dirty="0" err="1" smtClean="0"/>
              <a:t>séries</a:t>
            </a:r>
            <a:r>
              <a:rPr lang="en-US" dirty="0" smtClean="0"/>
              <a:t> </a:t>
            </a:r>
            <a:r>
              <a:rPr lang="en-US" dirty="0" err="1" smtClean="0"/>
              <a:t>temporelles</a:t>
            </a:r>
            <a:r>
              <a:rPr lang="en-US" dirty="0" smtClean="0"/>
              <a:t> </a:t>
            </a:r>
            <a:r>
              <a:rPr lang="en-US" dirty="0" err="1" smtClean="0"/>
              <a:t>permettant</a:t>
            </a:r>
            <a:r>
              <a:rPr lang="en-US" dirty="0" smtClean="0"/>
              <a:t> </a:t>
            </a:r>
            <a:r>
              <a:rPr lang="en-US" dirty="0" err="1" smtClean="0"/>
              <a:t>d’évaluer</a:t>
            </a:r>
            <a:r>
              <a:rPr lang="en-US" dirty="0" smtClean="0"/>
              <a:t> </a:t>
            </a:r>
            <a:r>
              <a:rPr lang="en-US" dirty="0" err="1" smtClean="0"/>
              <a:t>stabilité</a:t>
            </a:r>
            <a:r>
              <a:rPr lang="en-US" dirty="0" smtClean="0"/>
              <a:t> (</a:t>
            </a:r>
            <a:r>
              <a:rPr lang="en-US" dirty="0" err="1" smtClean="0"/>
              <a:t>réaction</a:t>
            </a:r>
            <a:r>
              <a:rPr lang="en-US" dirty="0" smtClean="0"/>
              <a:t> à </a:t>
            </a:r>
            <a:r>
              <a:rPr lang="en-US" dirty="0" err="1" smtClean="0"/>
              <a:t>une</a:t>
            </a:r>
            <a:r>
              <a:rPr lang="en-US" dirty="0" smtClean="0"/>
              <a:t> perturbation </a:t>
            </a:r>
            <a:r>
              <a:rPr lang="en-US" dirty="0" err="1" smtClean="0"/>
              <a:t>brutale</a:t>
            </a:r>
            <a:r>
              <a:rPr lang="en-US" dirty="0" smtClean="0"/>
              <a:t>) et </a:t>
            </a:r>
            <a:r>
              <a:rPr lang="en-US" dirty="0" err="1" smtClean="0"/>
              <a:t>résilience</a:t>
            </a:r>
            <a:r>
              <a:rPr lang="en-US" dirty="0" smtClean="0"/>
              <a:t> (adaptation à </a:t>
            </a:r>
            <a:r>
              <a:rPr lang="en-US" dirty="0" err="1" smtClean="0"/>
              <a:t>une</a:t>
            </a:r>
            <a:r>
              <a:rPr lang="en-US" dirty="0" smtClean="0"/>
              <a:t> perturbation progressive)</a:t>
            </a:r>
          </a:p>
          <a:p>
            <a:endParaRPr lang="en-US" dirty="0"/>
          </a:p>
          <a:p>
            <a:r>
              <a:rPr lang="en-US" dirty="0" err="1" smtClean="0"/>
              <a:t>Analyse</a:t>
            </a:r>
            <a:r>
              <a:rPr lang="en-US" dirty="0" smtClean="0"/>
              <a:t> des </a:t>
            </a:r>
            <a:r>
              <a:rPr lang="en-US" dirty="0" err="1" smtClean="0"/>
              <a:t>mécanismes</a:t>
            </a:r>
            <a:r>
              <a:rPr lang="en-US" dirty="0" smtClean="0"/>
              <a:t> </a:t>
            </a:r>
            <a:r>
              <a:rPr lang="en-US" dirty="0" err="1" smtClean="0"/>
              <a:t>responsables</a:t>
            </a:r>
            <a:r>
              <a:rPr lang="en-US" dirty="0" smtClean="0"/>
              <a:t> à faire avec la </a:t>
            </a:r>
            <a:r>
              <a:rPr lang="en-US" dirty="0" err="1" smtClean="0"/>
              <a:t>méthode</a:t>
            </a:r>
            <a:r>
              <a:rPr lang="en-US" dirty="0" smtClean="0"/>
              <a:t> Talbot</a:t>
            </a:r>
          </a:p>
          <a:p>
            <a:endParaRPr lang="en-US" dirty="0"/>
          </a:p>
          <a:p>
            <a:r>
              <a:rPr lang="en-US" dirty="0" err="1" smtClean="0"/>
              <a:t>Résultats</a:t>
            </a:r>
            <a:r>
              <a:rPr lang="en-US" dirty="0" smtClean="0"/>
              <a:t> </a:t>
            </a:r>
            <a:r>
              <a:rPr lang="en-US" dirty="0" err="1" smtClean="0"/>
              <a:t>spécifiques</a:t>
            </a:r>
            <a:r>
              <a:rPr lang="en-US" dirty="0" smtClean="0"/>
              <a:t> à un </a:t>
            </a:r>
            <a:r>
              <a:rPr lang="en-US" dirty="0" err="1" smtClean="0"/>
              <a:t>contexte</a:t>
            </a:r>
            <a:r>
              <a:rPr lang="en-US" dirty="0" smtClean="0"/>
              <a:t> </a:t>
            </a:r>
            <a:r>
              <a:rPr lang="en-US" dirty="0" err="1" smtClean="0"/>
              <a:t>pédo-climatique</a:t>
            </a:r>
            <a:r>
              <a:rPr lang="en-US" dirty="0" smtClean="0"/>
              <a:t> (</a:t>
            </a:r>
            <a:r>
              <a:rPr lang="en-US" dirty="0" err="1" smtClean="0"/>
              <a:t>ici</a:t>
            </a:r>
            <a:r>
              <a:rPr lang="en-US" dirty="0" smtClean="0"/>
              <a:t> : forte </a:t>
            </a:r>
            <a:r>
              <a:rPr lang="en-US" dirty="0" err="1" smtClean="0"/>
              <a:t>réserve</a:t>
            </a:r>
            <a:r>
              <a:rPr lang="en-US" dirty="0" smtClean="0"/>
              <a:t> en eau des sols, et engorgement </a:t>
            </a:r>
            <a:r>
              <a:rPr lang="en-US" dirty="0" err="1" smtClean="0"/>
              <a:t>hivernal</a:t>
            </a:r>
            <a:r>
              <a:rPr lang="en-US" dirty="0" smtClean="0"/>
              <a:t> </a:t>
            </a:r>
            <a:r>
              <a:rPr lang="en-US" dirty="0" err="1" smtClean="0"/>
              <a:t>détruisant</a:t>
            </a:r>
            <a:r>
              <a:rPr lang="en-US" dirty="0" smtClean="0"/>
              <a:t> beaucoup de </a:t>
            </a:r>
            <a:r>
              <a:rPr lang="en-US" dirty="0" err="1" smtClean="0"/>
              <a:t>racines</a:t>
            </a:r>
            <a:r>
              <a:rPr lang="en-US" dirty="0" smtClean="0"/>
              <a:t> fines des </a:t>
            </a:r>
            <a:r>
              <a:rPr lang="en-US" dirty="0" err="1" smtClean="0"/>
              <a:t>arbres</a:t>
            </a:r>
            <a:r>
              <a:rPr lang="en-US" dirty="0" smtClean="0"/>
              <a:t>)</a:t>
            </a:r>
          </a:p>
          <a:p>
            <a:endParaRPr lang="en-US" dirty="0"/>
          </a:p>
          <a:p>
            <a:r>
              <a:rPr lang="en-US" dirty="0" smtClean="0"/>
              <a:t>Temps de </a:t>
            </a:r>
            <a:r>
              <a:rPr lang="en-US" dirty="0" err="1" smtClean="0"/>
              <a:t>calcul</a:t>
            </a:r>
            <a:r>
              <a:rPr lang="en-US" dirty="0" smtClean="0"/>
              <a:t> </a:t>
            </a:r>
            <a:r>
              <a:rPr lang="en-US" dirty="0" err="1" smtClean="0"/>
              <a:t>raisonnables</a:t>
            </a:r>
            <a:r>
              <a:rPr lang="en-US" dirty="0" smtClean="0"/>
              <a:t> </a:t>
            </a:r>
            <a:r>
              <a:rPr lang="en-US" dirty="0" err="1" smtClean="0"/>
              <a:t>ayant</a:t>
            </a:r>
            <a:r>
              <a:rPr lang="en-US" dirty="0" smtClean="0"/>
              <a:t> </a:t>
            </a:r>
            <a:r>
              <a:rPr lang="en-US" dirty="0" err="1" smtClean="0"/>
              <a:t>permis</a:t>
            </a:r>
            <a:r>
              <a:rPr lang="en-US" dirty="0" smtClean="0"/>
              <a:t> de </a:t>
            </a:r>
            <a:r>
              <a:rPr lang="en-US" dirty="0" err="1" smtClean="0"/>
              <a:t>refaire</a:t>
            </a:r>
            <a:r>
              <a:rPr lang="en-US" dirty="0" smtClean="0"/>
              <a:t> </a:t>
            </a:r>
            <a:r>
              <a:rPr lang="en-US" dirty="0" err="1" smtClean="0"/>
              <a:t>entièrement</a:t>
            </a:r>
            <a:r>
              <a:rPr lang="en-US" dirty="0" smtClean="0"/>
              <a:t> un </a:t>
            </a:r>
            <a:r>
              <a:rPr lang="en-US" dirty="0" err="1" smtClean="0"/>
              <a:t>jeu</a:t>
            </a:r>
            <a:r>
              <a:rPr lang="en-US" dirty="0" smtClean="0"/>
              <a:t> de </a:t>
            </a:r>
            <a:r>
              <a:rPr lang="en-US" dirty="0" err="1" smtClean="0"/>
              <a:t>données</a:t>
            </a:r>
            <a:r>
              <a:rPr lang="en-US" dirty="0" smtClean="0"/>
              <a:t> en </a:t>
            </a:r>
            <a:r>
              <a:rPr lang="en-US" dirty="0" err="1" smtClean="0"/>
              <a:t>une</a:t>
            </a:r>
            <a:r>
              <a:rPr lang="en-US" dirty="0" smtClean="0"/>
              <a:t> </a:t>
            </a:r>
            <a:r>
              <a:rPr lang="en-US" dirty="0" err="1" smtClean="0"/>
              <a:t>semaine</a:t>
            </a:r>
            <a:r>
              <a:rPr lang="en-US" dirty="0" smtClean="0"/>
              <a:t> après modification du </a:t>
            </a:r>
            <a:r>
              <a:rPr lang="en-US" dirty="0" err="1" smtClean="0"/>
              <a:t>paramétrage</a:t>
            </a:r>
            <a:r>
              <a:rPr lang="en-US" dirty="0" smtClean="0"/>
              <a:t> des simulations</a:t>
            </a:r>
          </a:p>
          <a:p>
            <a:endParaRPr lang="en-US" dirty="0"/>
          </a:p>
          <a:p>
            <a:r>
              <a:rPr lang="en-US" dirty="0" err="1" smtClean="0"/>
              <a:t>Traitement</a:t>
            </a:r>
            <a:r>
              <a:rPr lang="en-US" dirty="0" smtClean="0"/>
              <a:t> des </a:t>
            </a:r>
            <a:r>
              <a:rPr lang="en-US" dirty="0" err="1" smtClean="0"/>
              <a:t>données</a:t>
            </a:r>
            <a:r>
              <a:rPr lang="en-US" dirty="0" smtClean="0"/>
              <a:t> avec R au point grâce aux </a:t>
            </a:r>
            <a:r>
              <a:rPr lang="en-US" dirty="0" err="1" smtClean="0"/>
              <a:t>outils</a:t>
            </a:r>
            <a:r>
              <a:rPr lang="en-US" dirty="0" smtClean="0"/>
              <a:t> </a:t>
            </a:r>
            <a:r>
              <a:rPr lang="en-US" dirty="0" err="1" smtClean="0"/>
              <a:t>développés</a:t>
            </a:r>
            <a:r>
              <a:rPr lang="en-US" dirty="0" smtClean="0"/>
              <a:t> par G. Talbot et S. Roux</a:t>
            </a:r>
          </a:p>
          <a:p>
            <a:r>
              <a:rPr lang="en-US" dirty="0" smtClean="0"/>
              <a:t> </a:t>
            </a:r>
            <a:endParaRPr lang="en-US" dirty="0"/>
          </a:p>
        </p:txBody>
      </p:sp>
    </p:spTree>
    <p:extLst>
      <p:ext uri="{BB962C8B-B14F-4D97-AF65-F5344CB8AC3E}">
        <p14:creationId xmlns:p14="http://schemas.microsoft.com/office/powerpoint/2010/main" val="9262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e 27"/>
          <p:cNvGrpSpPr>
            <a:grpSpLocks noChangeAspect="1"/>
          </p:cNvGrpSpPr>
          <p:nvPr/>
        </p:nvGrpSpPr>
        <p:grpSpPr>
          <a:xfrm>
            <a:off x="471350" y="2200248"/>
            <a:ext cx="3395299" cy="1650958"/>
            <a:chOff x="183353" y="634204"/>
            <a:chExt cx="4181768" cy="1971350"/>
          </a:xfrm>
        </p:grpSpPr>
        <p:sp>
          <p:nvSpPr>
            <p:cNvPr id="26" name="Rectangle à coins arrondis 25"/>
            <p:cNvSpPr/>
            <p:nvPr/>
          </p:nvSpPr>
          <p:spPr>
            <a:xfrm>
              <a:off x="183353" y="634204"/>
              <a:ext cx="4181768" cy="1971350"/>
            </a:xfrm>
            <a:prstGeom prst="roundRect">
              <a:avLst/>
            </a:prstGeom>
            <a:solidFill>
              <a:schemeClr val="accent2">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9" name="Groupe 8"/>
            <p:cNvGrpSpPr/>
            <p:nvPr/>
          </p:nvGrpSpPr>
          <p:grpSpPr>
            <a:xfrm>
              <a:off x="293752" y="980888"/>
              <a:ext cx="3901568" cy="1440000"/>
              <a:chOff x="293752" y="762208"/>
              <a:chExt cx="3901568" cy="1440000"/>
            </a:xfrm>
          </p:grpSpPr>
          <p:pic>
            <p:nvPicPr>
              <p:cNvPr id="2" name="Picture 1026" descr="npo00010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52" y="771208"/>
                <a:ext cx="1935500" cy="142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952" y="762208"/>
                <a:ext cx="2147368"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ZoneTexte 4"/>
            <p:cNvSpPr txBox="1"/>
            <p:nvPr/>
          </p:nvSpPr>
          <p:spPr>
            <a:xfrm>
              <a:off x="1385019" y="634204"/>
              <a:ext cx="1473868" cy="399695"/>
            </a:xfrm>
            <a:prstGeom prst="rect">
              <a:avLst/>
            </a:prstGeom>
            <a:noFill/>
          </p:spPr>
          <p:txBody>
            <a:bodyPr wrap="none" rtlCol="0">
              <a:spAutoFit/>
            </a:bodyPr>
            <a:lstStyle/>
            <a:p>
              <a:r>
                <a:rPr lang="fr-FR" sz="1800" b="1" dirty="0" smtClean="0"/>
                <a:t>Temps long</a:t>
              </a:r>
              <a:endParaRPr lang="fr-FR" sz="1800" b="1" dirty="0"/>
            </a:p>
          </p:txBody>
        </p:sp>
      </p:grpSp>
      <p:sp>
        <p:nvSpPr>
          <p:cNvPr id="30" name="Text Box 62"/>
          <p:cNvSpPr txBox="1">
            <a:spLocks noChangeArrowheads="1"/>
          </p:cNvSpPr>
          <p:nvPr/>
        </p:nvSpPr>
        <p:spPr bwMode="auto">
          <a:xfrm>
            <a:off x="531137" y="18182"/>
            <a:ext cx="10025024" cy="738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CC00"/>
              </a:buClr>
              <a:buSzPct val="100000"/>
              <a:buFont typeface="Comic Sans MS" pitchFamily="66" charset="0"/>
              <a:buNone/>
            </a:pPr>
            <a:r>
              <a:rPr lang="en-GB" sz="3700" b="1" dirty="0" smtClean="0">
                <a:latin typeface="+mj-lt"/>
              </a:rPr>
              <a:t>Des </a:t>
            </a:r>
            <a:r>
              <a:rPr lang="en-GB" sz="3700" b="1" dirty="0" err="1" smtClean="0">
                <a:latin typeface="+mj-lt"/>
              </a:rPr>
              <a:t>systèmes</a:t>
            </a:r>
            <a:r>
              <a:rPr lang="en-GB" sz="3700" b="1" dirty="0" smtClean="0">
                <a:latin typeface="+mj-lt"/>
              </a:rPr>
              <a:t> </a:t>
            </a:r>
            <a:r>
              <a:rPr lang="en-GB" sz="3700" b="1" dirty="0" err="1" smtClean="0">
                <a:latin typeface="+mj-lt"/>
              </a:rPr>
              <a:t>dynamiques</a:t>
            </a:r>
            <a:r>
              <a:rPr lang="en-GB" sz="3700" b="1" dirty="0" smtClean="0">
                <a:latin typeface="+mj-lt"/>
              </a:rPr>
              <a:t> et </a:t>
            </a:r>
            <a:r>
              <a:rPr lang="en-GB" sz="3700" b="1" dirty="0" err="1" smtClean="0">
                <a:latin typeface="+mj-lt"/>
              </a:rPr>
              <a:t>hétérogènes</a:t>
            </a:r>
            <a:endParaRPr lang="en-GB" sz="3700" b="1" dirty="0">
              <a:latin typeface="+mj-lt"/>
            </a:endParaRPr>
          </a:p>
        </p:txBody>
      </p:sp>
      <p:grpSp>
        <p:nvGrpSpPr>
          <p:cNvPr id="19" name="Groupe 18"/>
          <p:cNvGrpSpPr/>
          <p:nvPr/>
        </p:nvGrpSpPr>
        <p:grpSpPr>
          <a:xfrm>
            <a:off x="8469436" y="1602358"/>
            <a:ext cx="2079295" cy="2935939"/>
            <a:chOff x="8299252" y="1370208"/>
            <a:chExt cx="2143533" cy="2935939"/>
          </a:xfrm>
        </p:grpSpPr>
        <p:grpSp>
          <p:nvGrpSpPr>
            <p:cNvPr id="24" name="Groupe 23"/>
            <p:cNvGrpSpPr>
              <a:grpSpLocks noChangeAspect="1"/>
            </p:cNvGrpSpPr>
            <p:nvPr/>
          </p:nvGrpSpPr>
          <p:grpSpPr>
            <a:xfrm>
              <a:off x="8299252" y="1370208"/>
              <a:ext cx="2143533" cy="2935939"/>
              <a:chOff x="8849814" y="4149080"/>
              <a:chExt cx="2402817" cy="2034408"/>
            </a:xfrm>
          </p:grpSpPr>
          <p:sp>
            <p:nvSpPr>
              <p:cNvPr id="21" name="Rectangle à coins arrondis 20"/>
              <p:cNvSpPr/>
              <p:nvPr/>
            </p:nvSpPr>
            <p:spPr>
              <a:xfrm>
                <a:off x="8849814" y="4149080"/>
                <a:ext cx="2402817" cy="2034408"/>
              </a:xfrm>
              <a:prstGeom prst="roundRect">
                <a:avLst/>
              </a:prstGeom>
              <a:solidFill>
                <a:schemeClr val="accent3">
                  <a:lumMod val="60000"/>
                  <a:lumOff val="40000"/>
                </a:schemeClr>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5" name="ZoneTexte 24"/>
              <p:cNvSpPr txBox="1"/>
              <p:nvPr/>
            </p:nvSpPr>
            <p:spPr>
              <a:xfrm>
                <a:off x="9073239" y="4165468"/>
                <a:ext cx="1852968" cy="255922"/>
              </a:xfrm>
              <a:prstGeom prst="rect">
                <a:avLst/>
              </a:prstGeom>
              <a:noFill/>
            </p:spPr>
            <p:txBody>
              <a:bodyPr wrap="none" rtlCol="0">
                <a:spAutoFit/>
              </a:bodyPr>
              <a:lstStyle/>
              <a:p>
                <a:r>
                  <a:rPr lang="fr-FR" sz="1800" b="1" dirty="0" smtClean="0"/>
                  <a:t>Espace vertical</a:t>
                </a:r>
                <a:endParaRPr lang="fr-FR" sz="1800" b="1" dirty="0"/>
              </a:p>
            </p:txBody>
          </p:sp>
        </p:gr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7979" y="1812665"/>
              <a:ext cx="1662546" cy="2214510"/>
            </a:xfrm>
            <a:prstGeom prst="rect">
              <a:avLst/>
            </a:prstGeom>
          </p:spPr>
        </p:pic>
      </p:grpSp>
      <p:grpSp>
        <p:nvGrpSpPr>
          <p:cNvPr id="12" name="Groupe 11"/>
          <p:cNvGrpSpPr/>
          <p:nvPr/>
        </p:nvGrpSpPr>
        <p:grpSpPr>
          <a:xfrm>
            <a:off x="2737440" y="3403618"/>
            <a:ext cx="3537763" cy="1631559"/>
            <a:chOff x="4398258" y="761863"/>
            <a:chExt cx="3630125" cy="1801499"/>
          </a:xfrm>
        </p:grpSpPr>
        <p:sp>
          <p:nvSpPr>
            <p:cNvPr id="20" name="Rectangle à coins arrondis 19"/>
            <p:cNvSpPr/>
            <p:nvPr/>
          </p:nvSpPr>
          <p:spPr>
            <a:xfrm>
              <a:off x="4398258" y="761863"/>
              <a:ext cx="3630125" cy="1801499"/>
            </a:xfrm>
            <a:prstGeom prst="roundRect">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1" name="ZoneTexte 10"/>
            <p:cNvSpPr txBox="1"/>
            <p:nvPr/>
          </p:nvSpPr>
          <p:spPr>
            <a:xfrm>
              <a:off x="5629773" y="764704"/>
              <a:ext cx="1302055" cy="381822"/>
            </a:xfrm>
            <a:prstGeom prst="rect">
              <a:avLst/>
            </a:prstGeom>
            <a:noFill/>
          </p:spPr>
          <p:txBody>
            <a:bodyPr wrap="none" rtlCol="0">
              <a:spAutoFit/>
            </a:bodyPr>
            <a:lstStyle/>
            <a:p>
              <a:r>
                <a:rPr lang="fr-FR" sz="1800" b="1" dirty="0" smtClean="0"/>
                <a:t>Temps rond</a:t>
              </a:r>
              <a:endParaRPr lang="fr-FR" sz="1800" b="1" dirty="0"/>
            </a:p>
          </p:txBody>
        </p:sp>
        <p:grpSp>
          <p:nvGrpSpPr>
            <p:cNvPr id="13" name="Groupe 12"/>
            <p:cNvGrpSpPr/>
            <p:nvPr/>
          </p:nvGrpSpPr>
          <p:grpSpPr>
            <a:xfrm>
              <a:off x="4635058" y="1143684"/>
              <a:ext cx="3177302" cy="1304914"/>
              <a:chOff x="4788024" y="791126"/>
              <a:chExt cx="3456384" cy="1440000"/>
            </a:xfrm>
          </p:grpSpPr>
          <p:pic>
            <p:nvPicPr>
              <p:cNvPr id="7" name="Picture 4" descr="npo0000e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791126"/>
                <a:ext cx="1920000" cy="14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0382" y="791126"/>
                <a:ext cx="1564026" cy="1440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10" name="Groupe 9"/>
          <p:cNvGrpSpPr>
            <a:grpSpLocks noChangeAspect="1"/>
          </p:cNvGrpSpPr>
          <p:nvPr/>
        </p:nvGrpSpPr>
        <p:grpSpPr>
          <a:xfrm>
            <a:off x="7075115" y="3846421"/>
            <a:ext cx="3092672" cy="1741255"/>
            <a:chOff x="391944" y="2884408"/>
            <a:chExt cx="3297369" cy="2160000"/>
          </a:xfrm>
        </p:grpSpPr>
        <p:sp>
          <p:nvSpPr>
            <p:cNvPr id="18" name="Rectangle à coins arrondis 17"/>
            <p:cNvSpPr/>
            <p:nvPr/>
          </p:nvSpPr>
          <p:spPr>
            <a:xfrm>
              <a:off x="391944" y="2884408"/>
              <a:ext cx="3297369" cy="2160000"/>
            </a:xfrm>
            <a:prstGeom prst="roundRect">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3" name="ZoneTexte 22"/>
            <p:cNvSpPr txBox="1"/>
            <p:nvPr/>
          </p:nvSpPr>
          <p:spPr>
            <a:xfrm>
              <a:off x="1064231" y="2972229"/>
              <a:ext cx="1628642" cy="330266"/>
            </a:xfrm>
            <a:prstGeom prst="rect">
              <a:avLst/>
            </a:prstGeom>
            <a:noFill/>
          </p:spPr>
          <p:txBody>
            <a:bodyPr wrap="none" rtlCol="0">
              <a:spAutoFit/>
            </a:bodyPr>
            <a:lstStyle/>
            <a:p>
              <a:r>
                <a:rPr lang="fr-FR" sz="1800" b="1" dirty="0" smtClean="0"/>
                <a:t>Espace horizontal</a:t>
              </a:r>
              <a:endParaRPr lang="fr-FR" sz="1800" b="1" dirty="0"/>
            </a:p>
          </p:txBody>
        </p:sp>
        <p:pic>
          <p:nvPicPr>
            <p:cNvPr id="718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0047" y="3717032"/>
              <a:ext cx="2049785" cy="105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ZoneTexte 31"/>
            <p:cNvSpPr txBox="1"/>
            <p:nvPr/>
          </p:nvSpPr>
          <p:spPr>
            <a:xfrm>
              <a:off x="1885067" y="4679378"/>
              <a:ext cx="1355443" cy="302743"/>
            </a:xfrm>
            <a:prstGeom prst="rect">
              <a:avLst/>
            </a:prstGeom>
            <a:noFill/>
          </p:spPr>
          <p:txBody>
            <a:bodyPr wrap="none" rtlCol="0">
              <a:spAutoFit/>
            </a:bodyPr>
            <a:lstStyle/>
            <a:p>
              <a:r>
                <a:rPr lang="fr-FR" sz="1600" dirty="0"/>
                <a:t>(Ding &amp; Su 2010)</a:t>
              </a:r>
            </a:p>
          </p:txBody>
        </p:sp>
        <p:pic>
          <p:nvPicPr>
            <p:cNvPr id="40" name="Imag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9792" y="3037293"/>
              <a:ext cx="989521" cy="1723614"/>
            </a:xfrm>
            <a:prstGeom prst="rect">
              <a:avLst/>
            </a:prstGeom>
          </p:spPr>
        </p:pic>
        <p:pic>
          <p:nvPicPr>
            <p:cNvPr id="41" name="Imag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135" y="3068960"/>
              <a:ext cx="989521" cy="1723614"/>
            </a:xfrm>
            <a:prstGeom prst="rect">
              <a:avLst/>
            </a:prstGeom>
          </p:spPr>
        </p:pic>
      </p:grpSp>
      <p:grpSp>
        <p:nvGrpSpPr>
          <p:cNvPr id="27" name="Groupe 26"/>
          <p:cNvGrpSpPr/>
          <p:nvPr/>
        </p:nvGrpSpPr>
        <p:grpSpPr>
          <a:xfrm>
            <a:off x="549230" y="3945024"/>
            <a:ext cx="2418986" cy="1545766"/>
            <a:chOff x="6292577" y="3603796"/>
            <a:chExt cx="2613746" cy="1649196"/>
          </a:xfrm>
        </p:grpSpPr>
        <p:sp>
          <p:nvSpPr>
            <p:cNvPr id="31" name="Rectangle à coins arrondis 30"/>
            <p:cNvSpPr/>
            <p:nvPr/>
          </p:nvSpPr>
          <p:spPr>
            <a:xfrm>
              <a:off x="6292577" y="3603796"/>
              <a:ext cx="2613746" cy="1619903"/>
            </a:xfrm>
            <a:prstGeom prst="roundRect">
              <a:avLst/>
            </a:prstGeom>
            <a:solidFill>
              <a:schemeClr val="accent4">
                <a:lumMod val="20000"/>
                <a:lumOff val="8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7" name="ZoneTexte 16"/>
            <p:cNvSpPr txBox="1"/>
            <p:nvPr/>
          </p:nvSpPr>
          <p:spPr>
            <a:xfrm>
              <a:off x="6723863" y="3603796"/>
              <a:ext cx="1771424" cy="342318"/>
            </a:xfrm>
            <a:prstGeom prst="rect">
              <a:avLst/>
            </a:prstGeom>
            <a:noFill/>
          </p:spPr>
          <p:txBody>
            <a:bodyPr wrap="none" rtlCol="0">
              <a:spAutoFit/>
            </a:bodyPr>
            <a:lstStyle/>
            <a:p>
              <a:r>
                <a:rPr lang="fr-FR" sz="1800" b="1" dirty="0" smtClean="0"/>
                <a:t>Aléas climatiques</a:t>
              </a:r>
              <a:endParaRPr lang="fr-FR" sz="1800" b="1" dirty="0"/>
            </a:p>
          </p:txBody>
        </p:sp>
        <p:pic>
          <p:nvPicPr>
            <p:cNvPr id="717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6" y="3921399"/>
              <a:ext cx="2264803" cy="133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Espace réservé du numéro de diapositive 32"/>
          <p:cNvSpPr>
            <a:spLocks noGrp="1"/>
          </p:cNvSpPr>
          <p:nvPr>
            <p:ph type="sldNum" sz="quarter" idx="12"/>
          </p:nvPr>
        </p:nvSpPr>
        <p:spPr/>
        <p:txBody>
          <a:bodyPr>
            <a:normAutofit fontScale="85000" lnSpcReduction="20000"/>
          </a:bodyPr>
          <a:lstStyle/>
          <a:p>
            <a:fld id="{CF4668DC-857F-487D-BFFA-8C0CA5037977}" type="slidenum">
              <a:rPr lang="fr-BE" smtClean="0"/>
              <a:pPr/>
              <a:t>3</a:t>
            </a:fld>
            <a:endParaRPr lang="fr-BE" smtClean="0"/>
          </a:p>
          <a:p>
            <a:endParaRPr lang="fr-BE" dirty="0"/>
          </a:p>
        </p:txBody>
      </p:sp>
      <p:sp>
        <p:nvSpPr>
          <p:cNvPr id="43" name="ZoneTexte 42"/>
          <p:cNvSpPr txBox="1"/>
          <p:nvPr/>
        </p:nvSpPr>
        <p:spPr>
          <a:xfrm>
            <a:off x="1227759" y="1145246"/>
            <a:ext cx="1944216" cy="830997"/>
          </a:xfrm>
          <a:prstGeom prst="rect">
            <a:avLst/>
          </a:prstGeom>
          <a:noFill/>
        </p:spPr>
        <p:txBody>
          <a:bodyPr wrap="square" rtlCol="0">
            <a:spAutoFit/>
          </a:bodyPr>
          <a:lstStyle/>
          <a:p>
            <a:pPr algn="ctr"/>
            <a:r>
              <a:rPr lang="fr-FR" sz="2400" dirty="0" smtClean="0"/>
              <a:t>Processus d’interaction</a:t>
            </a:r>
          </a:p>
        </p:txBody>
      </p:sp>
      <p:cxnSp>
        <p:nvCxnSpPr>
          <p:cNvPr id="44" name="Connecteur droit avec flèche 43"/>
          <p:cNvCxnSpPr/>
          <p:nvPr/>
        </p:nvCxnSpPr>
        <p:spPr>
          <a:xfrm>
            <a:off x="3214928" y="1560745"/>
            <a:ext cx="144538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4858370" y="1145245"/>
            <a:ext cx="3656905" cy="830997"/>
          </a:xfrm>
          <a:prstGeom prst="rect">
            <a:avLst/>
          </a:prstGeom>
          <a:noFill/>
        </p:spPr>
        <p:txBody>
          <a:bodyPr wrap="square" rtlCol="0">
            <a:spAutoFit/>
          </a:bodyPr>
          <a:lstStyle/>
          <a:p>
            <a:pPr algn="ctr"/>
            <a:r>
              <a:rPr lang="fr-FR" sz="2400" dirty="0" smtClean="0"/>
              <a:t>LER, complémentarité, facilitations</a:t>
            </a:r>
            <a:endParaRPr lang="fr-FR" sz="2400" dirty="0"/>
          </a:p>
        </p:txBody>
      </p:sp>
      <p:sp>
        <p:nvSpPr>
          <p:cNvPr id="46" name="ZoneTexte 45"/>
          <p:cNvSpPr txBox="1"/>
          <p:nvPr/>
        </p:nvSpPr>
        <p:spPr>
          <a:xfrm>
            <a:off x="3122651" y="882278"/>
            <a:ext cx="1680268" cy="461665"/>
          </a:xfrm>
          <a:prstGeom prst="rect">
            <a:avLst/>
          </a:prstGeom>
          <a:noFill/>
        </p:spPr>
        <p:txBody>
          <a:bodyPr wrap="none" rtlCol="0">
            <a:spAutoFit/>
          </a:bodyPr>
          <a:lstStyle/>
          <a:p>
            <a:r>
              <a:rPr lang="fr-FR" sz="2400" b="1" dirty="0" smtClean="0"/>
              <a:t>Intégration</a:t>
            </a:r>
            <a:endParaRPr lang="fr-FR" sz="2400" b="1" dirty="0"/>
          </a:p>
        </p:txBody>
      </p:sp>
      <p:sp>
        <p:nvSpPr>
          <p:cNvPr id="39" name="ZoneTexte 38"/>
          <p:cNvSpPr txBox="1"/>
          <p:nvPr/>
        </p:nvSpPr>
        <p:spPr>
          <a:xfrm>
            <a:off x="629298" y="6066854"/>
            <a:ext cx="8706230" cy="1384995"/>
          </a:xfrm>
          <a:prstGeom prst="rect">
            <a:avLst/>
          </a:prstGeom>
          <a:noFill/>
        </p:spPr>
        <p:txBody>
          <a:bodyPr wrap="none" rtlCol="0">
            <a:spAutoFit/>
          </a:bodyPr>
          <a:lstStyle/>
          <a:p>
            <a:r>
              <a:rPr lang="fr-FR" sz="2800" dirty="0" smtClean="0"/>
              <a:t>Questions :</a:t>
            </a:r>
          </a:p>
          <a:p>
            <a:pPr marL="457200" indent="-457200">
              <a:buFont typeface="+mj-lt"/>
              <a:buAutoNum type="arabicPeriod"/>
            </a:pPr>
            <a:r>
              <a:rPr lang="fr-FR" sz="2800" dirty="0" smtClean="0"/>
              <a:t>Modalités de cette intégration ?</a:t>
            </a:r>
          </a:p>
          <a:p>
            <a:pPr marL="457200" indent="-457200">
              <a:buFont typeface="+mj-lt"/>
              <a:buAutoNum type="arabicPeriod"/>
            </a:pPr>
            <a:r>
              <a:rPr lang="fr-FR" sz="2800" dirty="0" smtClean="0"/>
              <a:t>Comment concevoir et gérer au mieux ces systèmes ?</a:t>
            </a:r>
            <a:endParaRPr lang="fr-FR" sz="2800" dirty="0"/>
          </a:p>
        </p:txBody>
      </p:sp>
    </p:spTree>
    <p:extLst>
      <p:ext uri="{BB962C8B-B14F-4D97-AF65-F5344CB8AC3E}">
        <p14:creationId xmlns:p14="http://schemas.microsoft.com/office/powerpoint/2010/main" val="4053774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30</a:t>
            </a:fld>
            <a:endParaRPr lang="fr-BE" smtClean="0"/>
          </a:p>
          <a:p>
            <a:endParaRPr lang="fr-BE" dirty="0"/>
          </a:p>
        </p:txBody>
      </p:sp>
      <p:sp>
        <p:nvSpPr>
          <p:cNvPr id="3" name="ZoneTexte 2"/>
          <p:cNvSpPr txBox="1"/>
          <p:nvPr/>
        </p:nvSpPr>
        <p:spPr>
          <a:xfrm>
            <a:off x="882427" y="738262"/>
            <a:ext cx="8928992" cy="2523768"/>
          </a:xfrm>
          <a:prstGeom prst="rect">
            <a:avLst/>
          </a:prstGeom>
          <a:noFill/>
        </p:spPr>
        <p:txBody>
          <a:bodyPr wrap="square" rtlCol="0">
            <a:spAutoFit/>
          </a:bodyPr>
          <a:lstStyle/>
          <a:p>
            <a:r>
              <a:rPr lang="en-US" sz="3200" dirty="0" smtClean="0"/>
              <a:t>Conclusion </a:t>
            </a:r>
            <a:r>
              <a:rPr lang="en-US" sz="3200" dirty="0" err="1" smtClean="0"/>
              <a:t>générale</a:t>
            </a:r>
            <a:r>
              <a:rPr lang="en-US" sz="3200" dirty="0" smtClean="0"/>
              <a:t> </a:t>
            </a:r>
            <a:r>
              <a:rPr lang="en-US" dirty="0" smtClean="0"/>
              <a:t>:</a:t>
            </a:r>
          </a:p>
          <a:p>
            <a:endParaRPr lang="en-US" dirty="0"/>
          </a:p>
          <a:p>
            <a:r>
              <a:rPr lang="en-US" dirty="0" smtClean="0"/>
              <a:t>Pas de conclusion </a:t>
            </a:r>
            <a:r>
              <a:rPr lang="en-US" dirty="0" err="1" smtClean="0"/>
              <a:t>sur</a:t>
            </a:r>
            <a:r>
              <a:rPr lang="en-US" dirty="0" smtClean="0"/>
              <a:t> </a:t>
            </a:r>
            <a:r>
              <a:rPr lang="en-US" dirty="0" err="1" smtClean="0"/>
              <a:t>l’effet</a:t>
            </a:r>
            <a:r>
              <a:rPr lang="en-US" dirty="0" smtClean="0"/>
              <a:t> </a:t>
            </a:r>
            <a:r>
              <a:rPr lang="en-US" dirty="0" err="1" smtClean="0"/>
              <a:t>réel</a:t>
            </a:r>
            <a:r>
              <a:rPr lang="en-US" dirty="0" smtClean="0"/>
              <a:t> du CC </a:t>
            </a:r>
            <a:r>
              <a:rPr lang="en-US" dirty="0" err="1" smtClean="0"/>
              <a:t>sur</a:t>
            </a:r>
            <a:r>
              <a:rPr lang="en-US" dirty="0" smtClean="0"/>
              <a:t> le </a:t>
            </a:r>
            <a:r>
              <a:rPr lang="en-US" dirty="0" err="1" smtClean="0"/>
              <a:t>système</a:t>
            </a:r>
            <a:r>
              <a:rPr lang="en-US" dirty="0" smtClean="0"/>
              <a:t> </a:t>
            </a:r>
            <a:r>
              <a:rPr lang="en-US" dirty="0" err="1" smtClean="0"/>
              <a:t>agroforestier</a:t>
            </a:r>
            <a:r>
              <a:rPr lang="en-US" dirty="0" smtClean="0"/>
              <a:t> </a:t>
            </a:r>
            <a:r>
              <a:rPr lang="en-US" dirty="0" err="1" smtClean="0"/>
              <a:t>noyer-blé</a:t>
            </a:r>
            <a:r>
              <a:rPr lang="en-US" dirty="0" smtClean="0"/>
              <a:t> :</a:t>
            </a:r>
          </a:p>
          <a:p>
            <a:endParaRPr lang="en-US" dirty="0"/>
          </a:p>
          <a:p>
            <a:r>
              <a:rPr lang="en-US" dirty="0" smtClean="0"/>
              <a:t>Le travail de validation </a:t>
            </a:r>
            <a:r>
              <a:rPr lang="en-US" dirty="0" err="1" smtClean="0"/>
              <a:t>reste</a:t>
            </a:r>
            <a:r>
              <a:rPr lang="en-US" dirty="0" smtClean="0"/>
              <a:t> à faire</a:t>
            </a:r>
          </a:p>
          <a:p>
            <a:endParaRPr lang="en-US" dirty="0"/>
          </a:p>
          <a:p>
            <a:r>
              <a:rPr lang="en-US" dirty="0" err="1" smtClean="0"/>
              <a:t>Mais</a:t>
            </a:r>
            <a:r>
              <a:rPr lang="en-US" dirty="0" smtClean="0"/>
              <a:t> un </a:t>
            </a:r>
            <a:r>
              <a:rPr lang="en-US" dirty="0" err="1" smtClean="0"/>
              <a:t>outil</a:t>
            </a:r>
            <a:r>
              <a:rPr lang="en-US" dirty="0" smtClean="0"/>
              <a:t> </a:t>
            </a:r>
            <a:r>
              <a:rPr lang="en-US" dirty="0" err="1" smtClean="0"/>
              <a:t>est</a:t>
            </a:r>
            <a:r>
              <a:rPr lang="en-US" dirty="0"/>
              <a:t> </a:t>
            </a:r>
            <a:r>
              <a:rPr lang="en-US" dirty="0" err="1" smtClean="0"/>
              <a:t>disponible</a:t>
            </a:r>
            <a:r>
              <a:rPr lang="en-US" dirty="0" smtClean="0"/>
              <a:t>.</a:t>
            </a:r>
            <a:endParaRPr lang="en-US" dirty="0"/>
          </a:p>
        </p:txBody>
      </p:sp>
    </p:spTree>
    <p:extLst>
      <p:ext uri="{BB962C8B-B14F-4D97-AF65-F5344CB8AC3E}">
        <p14:creationId xmlns:p14="http://schemas.microsoft.com/office/powerpoint/2010/main" val="4088192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31</a:t>
            </a:fld>
            <a:endParaRPr lang="fr-BE" smtClean="0"/>
          </a:p>
          <a:p>
            <a:endParaRPr lang="fr-BE"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905" y="1962397"/>
            <a:ext cx="4294218" cy="3133121"/>
          </a:xfrm>
          <a:prstGeom prst="rect">
            <a:avLst/>
          </a:prstGeom>
        </p:spPr>
      </p:pic>
    </p:spTree>
    <p:extLst>
      <p:ext uri="{BB962C8B-B14F-4D97-AF65-F5344CB8AC3E}">
        <p14:creationId xmlns:p14="http://schemas.microsoft.com/office/powerpoint/2010/main" val="4065496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32</a:t>
            </a:fld>
            <a:endParaRPr lang="fr-BE" smtClean="0"/>
          </a:p>
          <a:p>
            <a:endParaRPr lang="fr-BE" dirty="0"/>
          </a:p>
        </p:txBody>
      </p:sp>
      <p:sp>
        <p:nvSpPr>
          <p:cNvPr id="3" name="Rectangle 2"/>
          <p:cNvSpPr/>
          <p:nvPr/>
        </p:nvSpPr>
        <p:spPr>
          <a:xfrm>
            <a:off x="162347" y="306214"/>
            <a:ext cx="10441160" cy="6340197"/>
          </a:xfrm>
          <a:prstGeom prst="rect">
            <a:avLst/>
          </a:prstGeom>
        </p:spPr>
        <p:txBody>
          <a:bodyPr wrap="square">
            <a:spAutoFit/>
          </a:bodyPr>
          <a:lstStyle/>
          <a:p>
            <a:r>
              <a:rPr lang="en-US" sz="3200" b="1" dirty="0"/>
              <a:t>European Climate Change Adaptation Conference </a:t>
            </a:r>
            <a:r>
              <a:rPr lang="en-US" sz="3200" b="1" dirty="0" smtClean="0"/>
              <a:t>2013</a:t>
            </a:r>
          </a:p>
          <a:p>
            <a:endParaRPr lang="en-US" b="1" dirty="0"/>
          </a:p>
          <a:p>
            <a:r>
              <a:rPr lang="en-US" dirty="0"/>
              <a:t>The European Climate Change Adaptation Conference 2013 will bring together scientists and practitioners working on adaptation to the impacts of climate change. The conference will create a European forum bringing together world-class science, with the aim of fostering a creative dialogue with climate adaptation policy makers and practitioners. The theme of the conference is </a:t>
            </a:r>
            <a:r>
              <a:rPr lang="en-US" b="1" dirty="0"/>
              <a:t>integrating climate into action</a:t>
            </a:r>
            <a:r>
              <a:rPr lang="en-US" dirty="0"/>
              <a:t>.</a:t>
            </a:r>
          </a:p>
          <a:p>
            <a:r>
              <a:rPr lang="en-US" dirty="0"/>
              <a:t>Even under the most optimistic greenhouse gas emission reduction scenario we are facing already a certain level of future climate change. The first impacts of climate change are now observable in Europe and internationally. These impacts create new risks and vulnerabilities, while also generating opportunities for some. But while the need to manage climate vulnerabilities and to adapt is now widely understood, questions about whether, how and when to adapt are often hard to answer. New knowledge from science and practice is critical to making </a:t>
            </a:r>
            <a:r>
              <a:rPr lang="en-US" dirty="0" err="1"/>
              <a:t>judgements</a:t>
            </a:r>
            <a:r>
              <a:rPr lang="en-US" dirty="0"/>
              <a:t>, choices and decisions in the context of uncertainties.</a:t>
            </a:r>
          </a:p>
          <a:p>
            <a:r>
              <a:rPr lang="en-US" dirty="0"/>
              <a:t>The conference is co-sponsored by the German Federal Ministry of Education and Research (BMBF), the European Commission, the City of Hamburg and the University of Hamburg. The conference is an initiative of four EU research projects: </a:t>
            </a:r>
            <a:r>
              <a:rPr lang="en-US" dirty="0">
                <a:hlinkClick r:id="rId2"/>
              </a:rPr>
              <a:t>RESPONSES</a:t>
            </a:r>
            <a:r>
              <a:rPr lang="en-US" dirty="0"/>
              <a:t>, </a:t>
            </a:r>
            <a:r>
              <a:rPr lang="en-US" dirty="0">
                <a:hlinkClick r:id="rId3"/>
              </a:rPr>
              <a:t>CLIMSAVE</a:t>
            </a:r>
            <a:r>
              <a:rPr lang="en-US" dirty="0"/>
              <a:t>, </a:t>
            </a:r>
            <a:r>
              <a:rPr lang="en-US" dirty="0">
                <a:hlinkClick r:id="rId4"/>
              </a:rPr>
              <a:t>MEDIATION</a:t>
            </a:r>
            <a:r>
              <a:rPr lang="en-US" dirty="0"/>
              <a:t> and </a:t>
            </a:r>
            <a:r>
              <a:rPr lang="en-US" dirty="0" err="1">
                <a:hlinkClick r:id="rId5"/>
              </a:rPr>
              <a:t>ClimateCost</a:t>
            </a:r>
            <a:r>
              <a:rPr lang="en-US" dirty="0"/>
              <a:t>.</a:t>
            </a:r>
          </a:p>
        </p:txBody>
      </p:sp>
    </p:spTree>
    <p:extLst>
      <p:ext uri="{BB962C8B-B14F-4D97-AF65-F5344CB8AC3E}">
        <p14:creationId xmlns:p14="http://schemas.microsoft.com/office/powerpoint/2010/main" val="2282408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33</a:t>
            </a:fld>
            <a:endParaRPr lang="fr-BE" smtClean="0"/>
          </a:p>
          <a:p>
            <a:endParaRPr lang="fr-BE" dirty="0"/>
          </a:p>
        </p:txBody>
      </p:sp>
      <p:sp>
        <p:nvSpPr>
          <p:cNvPr id="4" name="Rectangle 3"/>
          <p:cNvSpPr/>
          <p:nvPr/>
        </p:nvSpPr>
        <p:spPr>
          <a:xfrm>
            <a:off x="1962547" y="2059031"/>
            <a:ext cx="7481049" cy="4293483"/>
          </a:xfrm>
          <a:prstGeom prst="rect">
            <a:avLst/>
          </a:prstGeom>
        </p:spPr>
        <p:txBody>
          <a:bodyPr wrap="square">
            <a:spAutoFit/>
          </a:bodyPr>
          <a:lstStyle/>
          <a:p>
            <a:r>
              <a:rPr lang="en-US" b="1" dirty="0"/>
              <a:t>Science Sessions</a:t>
            </a:r>
          </a:p>
          <a:p>
            <a:pPr marL="342900" indent="-342900">
              <a:buFont typeface="Arial" pitchFamily="34" charset="0"/>
              <a:buChar char="•"/>
            </a:pPr>
            <a:r>
              <a:rPr lang="en-US" dirty="0"/>
              <a:t>climate vulnerability assessment</a:t>
            </a:r>
          </a:p>
          <a:p>
            <a:pPr marL="342900" indent="-342900">
              <a:buFont typeface="Arial" pitchFamily="34" charset="0"/>
              <a:buChar char="•"/>
            </a:pPr>
            <a:r>
              <a:rPr lang="en-US" dirty="0"/>
              <a:t>risk assessment</a:t>
            </a:r>
          </a:p>
          <a:p>
            <a:pPr marL="342900" indent="-342900">
              <a:buFont typeface="Arial" pitchFamily="34" charset="0"/>
              <a:buChar char="•"/>
            </a:pPr>
            <a:r>
              <a:rPr lang="en-US" dirty="0"/>
              <a:t>economics of adaptation</a:t>
            </a:r>
          </a:p>
          <a:p>
            <a:pPr marL="342900" indent="-342900">
              <a:buFont typeface="Arial" pitchFamily="34" charset="0"/>
              <a:buChar char="•"/>
            </a:pPr>
            <a:r>
              <a:rPr lang="en-US" dirty="0"/>
              <a:t>decision-making under uncertainty</a:t>
            </a:r>
          </a:p>
          <a:p>
            <a:pPr marL="342900" indent="-342900">
              <a:buFont typeface="Arial" pitchFamily="34" charset="0"/>
              <a:buChar char="•"/>
            </a:pPr>
            <a:r>
              <a:rPr lang="en-US" dirty="0"/>
              <a:t>governance of adaptation</a:t>
            </a:r>
          </a:p>
          <a:p>
            <a:pPr marL="342900" indent="-342900">
              <a:buFont typeface="Arial" pitchFamily="34" charset="0"/>
              <a:buChar char="•"/>
            </a:pPr>
            <a:r>
              <a:rPr lang="en-US" dirty="0"/>
              <a:t>adaptation strategies and planning</a:t>
            </a:r>
          </a:p>
          <a:p>
            <a:pPr marL="342900" indent="-342900">
              <a:buFont typeface="Arial" pitchFamily="34" charset="0"/>
              <a:buChar char="•"/>
            </a:pPr>
            <a:r>
              <a:rPr lang="en-US" dirty="0"/>
              <a:t>mainstreaming climate adaptation</a:t>
            </a:r>
          </a:p>
          <a:p>
            <a:pPr marL="342900" indent="-342900">
              <a:buFont typeface="Arial" pitchFamily="34" charset="0"/>
              <a:buChar char="•"/>
            </a:pPr>
            <a:r>
              <a:rPr lang="en-US" dirty="0"/>
              <a:t>adaptation cases studies: </a:t>
            </a:r>
            <a:r>
              <a:rPr lang="en-US" dirty="0" err="1"/>
              <a:t>organisational</a:t>
            </a:r>
            <a:r>
              <a:rPr lang="en-US" dirty="0"/>
              <a:t>, </a:t>
            </a:r>
            <a:r>
              <a:rPr lang="en-US" dirty="0" err="1"/>
              <a:t>sectoral</a:t>
            </a:r>
            <a:r>
              <a:rPr lang="en-US" dirty="0"/>
              <a:t> and regional</a:t>
            </a:r>
          </a:p>
          <a:p>
            <a:pPr marL="342900" indent="-342900">
              <a:buFont typeface="Arial" pitchFamily="34" charset="0"/>
              <a:buChar char="•"/>
            </a:pPr>
            <a:r>
              <a:rPr lang="en-US" dirty="0"/>
              <a:t>monitoring and measuring adaptation</a:t>
            </a:r>
          </a:p>
          <a:p>
            <a:pPr marL="342900" indent="-342900">
              <a:buFont typeface="Arial" pitchFamily="34" charset="0"/>
              <a:buChar char="•"/>
            </a:pPr>
            <a:r>
              <a:rPr lang="en-US" dirty="0"/>
              <a:t>impact and effectiveness studies</a:t>
            </a:r>
          </a:p>
          <a:p>
            <a:pPr marL="342900" indent="-342900">
              <a:buFont typeface="Arial" pitchFamily="34" charset="0"/>
              <a:buChar char="•"/>
            </a:pPr>
            <a:r>
              <a:rPr lang="en-US" dirty="0"/>
              <a:t>role of tools and knowledge in adaptation</a:t>
            </a:r>
          </a:p>
          <a:p>
            <a:pPr marL="342900" indent="-342900">
              <a:buFont typeface="Arial" pitchFamily="34" charset="0"/>
              <a:buChar char="•"/>
            </a:pPr>
            <a:r>
              <a:rPr lang="en-US" dirty="0"/>
              <a:t>communicating impacts, vulnerability and adaptation</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27" y="90190"/>
            <a:ext cx="8705088" cy="1554480"/>
          </a:xfrm>
          <a:prstGeom prst="rect">
            <a:avLst/>
          </a:prstGeom>
        </p:spPr>
      </p:pic>
    </p:spTree>
    <p:extLst>
      <p:ext uri="{BB962C8B-B14F-4D97-AF65-F5344CB8AC3E}">
        <p14:creationId xmlns:p14="http://schemas.microsoft.com/office/powerpoint/2010/main" val="477233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34</a:t>
            </a:fld>
            <a:endParaRPr lang="fr-BE" smtClean="0"/>
          </a:p>
          <a:p>
            <a:endParaRPr lang="fr-B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500" y="738262"/>
            <a:ext cx="725805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039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35</a:t>
            </a:fld>
            <a:endParaRPr lang="fr-BE" smtClean="0"/>
          </a:p>
          <a:p>
            <a:endParaRPr lang="fr-B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38" y="1981200"/>
            <a:ext cx="57912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231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36</a:t>
            </a:fld>
            <a:endParaRPr lang="fr-BE" smtClean="0"/>
          </a:p>
          <a:p>
            <a:endParaRPr lang="fr-BE"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2233613"/>
            <a:ext cx="75057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696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37</a:t>
            </a:fld>
            <a:endParaRPr lang="fr-BE" smtClean="0"/>
          </a:p>
          <a:p>
            <a:endParaRPr lang="fr-BE"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1400175"/>
            <a:ext cx="6096000"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15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oneTexte 1"/>
              <p:cNvSpPr txBox="1"/>
              <p:nvPr/>
            </p:nvSpPr>
            <p:spPr>
              <a:xfrm>
                <a:off x="6858163" y="6097200"/>
                <a:ext cx="2503826"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3200" i="1" dirty="0" smtClean="0">
                          <a:latin typeface="Cambria Math"/>
                        </a:rPr>
                        <m:t>𝐿𝐸𝑅</m:t>
                      </m:r>
                      <m:r>
                        <a:rPr lang="fr-FR" sz="3200" i="1" dirty="0" smtClean="0">
                          <a:latin typeface="Cambria Math"/>
                        </a:rPr>
                        <m:t> = 1.43</m:t>
                      </m:r>
                    </m:oMath>
                  </m:oMathPara>
                </a14:m>
                <a:endParaRPr lang="fr-FR" sz="3200" dirty="0"/>
              </a:p>
            </p:txBody>
          </p:sp>
        </mc:Choice>
        <mc:Fallback xmlns="">
          <p:sp>
            <p:nvSpPr>
              <p:cNvPr id="2" name="ZoneTexte 1"/>
              <p:cNvSpPr txBox="1">
                <a:spLocks noRot="1" noChangeAspect="1" noMove="1" noResize="1" noEditPoints="1" noAdjustHandles="1" noChangeArrowheads="1" noChangeShapeType="1" noTextEdit="1"/>
              </p:cNvSpPr>
              <p:nvPr/>
            </p:nvSpPr>
            <p:spPr>
              <a:xfrm>
                <a:off x="6858163" y="6097200"/>
                <a:ext cx="2503826" cy="584775"/>
              </a:xfrm>
              <a:prstGeom prst="rect">
                <a:avLst/>
              </a:prstGeom>
              <a:blipFill rotWithShape="1">
                <a:blip r:embed="rId3"/>
                <a:stretch>
                  <a:fillRect/>
                </a:stretch>
              </a:blipFill>
            </p:spPr>
            <p:txBody>
              <a:bodyPr/>
              <a:lstStyle/>
              <a:p>
                <a:r>
                  <a:rPr lang="fr-FR">
                    <a:noFill/>
                  </a:rPr>
                  <a:t> </a:t>
                </a:r>
              </a:p>
            </p:txBody>
          </p:sp>
        </mc:Fallback>
      </mc:AlternateContent>
      <p:sp>
        <p:nvSpPr>
          <p:cNvPr id="3" name="Text Box 2"/>
          <p:cNvSpPr txBox="1">
            <a:spLocks noChangeArrowheads="1"/>
          </p:cNvSpPr>
          <p:nvPr/>
        </p:nvSpPr>
        <p:spPr bwMode="auto">
          <a:xfrm>
            <a:off x="537553" y="161385"/>
            <a:ext cx="9417882" cy="582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FFCC"/>
              </a:buClr>
              <a:buSzPct val="100000"/>
              <a:buFont typeface="Times New Roman" pitchFamily="18" charset="0"/>
              <a:buNone/>
            </a:pPr>
            <a:r>
              <a:rPr lang="fr-FR" sz="3700" b="1" dirty="0" smtClean="0">
                <a:latin typeface="+mj-lt"/>
              </a:rPr>
              <a:t>Productivité globale simulée pour le système</a:t>
            </a:r>
            <a:endParaRPr lang="en-GB" sz="3700" b="1" dirty="0">
              <a:latin typeface="+mj-lt"/>
            </a:endParaRPr>
          </a:p>
        </p:txBody>
      </p:sp>
      <p:pic>
        <p:nvPicPr>
          <p:cNvPr id="4" name="Picture 8" descr="C:\DOCUME~1\ADMINI~1\LOCALS~1\Temp\npo0000bf.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822" y="1032900"/>
            <a:ext cx="5425408" cy="4069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xmlns:a14="http://schemas.microsoft.com/office/drawing/2010/main">
        <mc:Choice Requires="a14">
          <p:sp>
            <p:nvSpPr>
              <p:cNvPr id="5" name="ZoneTexte 4"/>
              <p:cNvSpPr txBox="1"/>
              <p:nvPr/>
            </p:nvSpPr>
            <p:spPr>
              <a:xfrm>
                <a:off x="537553" y="5464656"/>
                <a:ext cx="4057521" cy="1849865"/>
              </a:xfrm>
              <a:prstGeom prst="rect">
                <a:avLst/>
              </a:prstGeom>
              <a:noFill/>
            </p:spPr>
            <p:txBody>
              <a:bodyPr wrap="none" rtlCol="0">
                <a:spAutoFit/>
              </a:bodyPr>
              <a:lstStyle/>
              <a:p>
                <a:r>
                  <a:rPr lang="fr-FR" sz="2800" dirty="0" smtClean="0"/>
                  <a:t>Rendement relatif blé :</a:t>
                </a:r>
              </a:p>
              <a:p>
                <a:pPr/>
                <a14:m>
                  <m:oMathPara xmlns:m="http://schemas.openxmlformats.org/officeDocument/2006/math">
                    <m:oMathParaPr>
                      <m:jc m:val="centerGroup"/>
                    </m:oMathParaPr>
                    <m:oMath xmlns:m="http://schemas.openxmlformats.org/officeDocument/2006/math">
                      <m:sSub>
                        <m:sSubPr>
                          <m:ctrlPr>
                            <a:rPr lang="fr-FR" sz="2800" i="1" smtClean="0">
                              <a:latin typeface="Cambria Math"/>
                            </a:rPr>
                          </m:ctrlPr>
                        </m:sSubPr>
                        <m:e>
                          <m:r>
                            <a:rPr lang="fr-FR" sz="2800" b="0" i="1" smtClean="0">
                              <a:latin typeface="Cambria Math"/>
                            </a:rPr>
                            <m:t>𝑦</m:t>
                          </m:r>
                        </m:e>
                        <m:sub>
                          <m:r>
                            <a:rPr lang="fr-FR" sz="2800" b="0" i="1" smtClean="0">
                              <a:latin typeface="Cambria Math"/>
                            </a:rPr>
                            <m:t>𝑏𝑙</m:t>
                          </m:r>
                          <m:r>
                            <a:rPr lang="fr-FR" sz="2800" b="0" i="1" smtClean="0">
                              <a:latin typeface="Cambria Math"/>
                            </a:rPr>
                            <m:t>é</m:t>
                          </m:r>
                        </m:sub>
                      </m:sSub>
                      <m:r>
                        <a:rPr lang="fr-FR" sz="2800" b="0" i="1" smtClean="0">
                          <a:latin typeface="Cambria Math"/>
                        </a:rPr>
                        <m:t>=0.78</m:t>
                      </m:r>
                    </m:oMath>
                  </m:oMathPara>
                </a14:m>
                <a:endParaRPr lang="fr-FR" sz="2800" dirty="0" smtClean="0"/>
              </a:p>
              <a:p>
                <a:r>
                  <a:rPr lang="fr-FR" sz="2800" dirty="0" smtClean="0"/>
                  <a:t>Rendement relatif noyer :</a:t>
                </a:r>
              </a:p>
              <a:p>
                <a:pPr/>
                <a14:m>
                  <m:oMathPara xmlns:m="http://schemas.openxmlformats.org/officeDocument/2006/math">
                    <m:oMathParaPr>
                      <m:jc m:val="centerGroup"/>
                    </m:oMathParaPr>
                    <m:oMath xmlns:m="http://schemas.openxmlformats.org/officeDocument/2006/math">
                      <m:sSub>
                        <m:sSubPr>
                          <m:ctrlPr>
                            <a:rPr lang="fr-FR" sz="2800" i="1" smtClean="0">
                              <a:latin typeface="Cambria Math"/>
                            </a:rPr>
                          </m:ctrlPr>
                        </m:sSubPr>
                        <m:e>
                          <m:r>
                            <a:rPr lang="fr-FR" sz="2800" b="0" i="1" smtClean="0">
                              <a:latin typeface="Cambria Math"/>
                            </a:rPr>
                            <m:t>𝑦</m:t>
                          </m:r>
                        </m:e>
                        <m:sub>
                          <m:r>
                            <a:rPr lang="fr-FR" sz="2800" b="0" i="1" smtClean="0">
                              <a:latin typeface="Cambria Math"/>
                            </a:rPr>
                            <m:t>𝑛𝑜𝑦𝑒𝑟</m:t>
                          </m:r>
                        </m:sub>
                      </m:sSub>
                      <m:r>
                        <a:rPr lang="fr-FR" sz="2800" b="0" i="1" smtClean="0">
                          <a:latin typeface="Cambria Math"/>
                        </a:rPr>
                        <m:t>=0.43</m:t>
                      </m:r>
                    </m:oMath>
                  </m:oMathPara>
                </a14:m>
                <a:endParaRPr lang="fr-FR" sz="2800" dirty="0"/>
              </a:p>
            </p:txBody>
          </p:sp>
        </mc:Choice>
        <mc:Fallback xmlns="">
          <p:sp>
            <p:nvSpPr>
              <p:cNvPr id="5" name="ZoneTexte 4"/>
              <p:cNvSpPr txBox="1">
                <a:spLocks noRot="1" noChangeAspect="1" noMove="1" noResize="1" noEditPoints="1" noAdjustHandles="1" noChangeArrowheads="1" noChangeShapeType="1" noTextEdit="1"/>
              </p:cNvSpPr>
              <p:nvPr/>
            </p:nvSpPr>
            <p:spPr>
              <a:xfrm>
                <a:off x="537553" y="5464656"/>
                <a:ext cx="4057521" cy="1849865"/>
              </a:xfrm>
              <a:prstGeom prst="rect">
                <a:avLst/>
              </a:prstGeom>
              <a:blipFill rotWithShape="1">
                <a:blip r:embed="rId5"/>
                <a:stretch>
                  <a:fillRect l="-3003" t="-2961" r="-2252"/>
                </a:stretch>
              </a:blipFill>
            </p:spPr>
            <p:txBody>
              <a:bodyPr/>
              <a:lstStyle/>
              <a:p>
                <a:r>
                  <a:rPr lang="fr-FR">
                    <a:noFill/>
                  </a:rPr>
                  <a:t> </a:t>
                </a:r>
              </a:p>
            </p:txBody>
          </p:sp>
        </mc:Fallback>
      </mc:AlternateContent>
      <p:sp>
        <p:nvSpPr>
          <p:cNvPr id="8" name="Espace réservé du numéro de diapositive 7"/>
          <p:cNvSpPr>
            <a:spLocks noGrp="1"/>
          </p:cNvSpPr>
          <p:nvPr>
            <p:ph type="sldNum" sz="quarter" idx="12"/>
          </p:nvPr>
        </p:nvSpPr>
        <p:spPr/>
        <p:txBody>
          <a:bodyPr>
            <a:normAutofit fontScale="85000" lnSpcReduction="20000"/>
          </a:bodyPr>
          <a:lstStyle/>
          <a:p>
            <a:fld id="{CF4668DC-857F-487D-BFFA-8C0CA5037977}" type="slidenum">
              <a:rPr lang="fr-BE" smtClean="0"/>
              <a:pPr/>
              <a:t>38</a:t>
            </a:fld>
            <a:endParaRPr lang="fr-BE" smtClean="0"/>
          </a:p>
          <a:p>
            <a:endParaRPr lang="fr-BE" dirty="0"/>
          </a:p>
        </p:txBody>
      </p:sp>
      <p:sp>
        <p:nvSpPr>
          <p:cNvPr id="6" name="Flèche droite 5"/>
          <p:cNvSpPr/>
          <p:nvPr/>
        </p:nvSpPr>
        <p:spPr>
          <a:xfrm>
            <a:off x="5058891" y="6282878"/>
            <a:ext cx="136815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30924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39</a:t>
            </a:fld>
            <a:endParaRPr lang="fr-BE" smtClean="0"/>
          </a:p>
          <a:p>
            <a:endParaRPr lang="fr-BE" dirty="0"/>
          </a:p>
        </p:txBody>
      </p:sp>
      <p:sp>
        <p:nvSpPr>
          <p:cNvPr id="3" name="Text Box 62"/>
          <p:cNvSpPr txBox="1">
            <a:spLocks noChangeArrowheads="1"/>
          </p:cNvSpPr>
          <p:nvPr/>
        </p:nvSpPr>
        <p:spPr bwMode="auto">
          <a:xfrm>
            <a:off x="468809" y="116643"/>
            <a:ext cx="10025024" cy="738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CC00"/>
              </a:buClr>
              <a:buSzPct val="100000"/>
              <a:buFont typeface="Comic Sans MS" pitchFamily="66" charset="0"/>
              <a:buNone/>
            </a:pPr>
            <a:r>
              <a:rPr lang="en-GB" sz="3700" b="1" dirty="0" smtClean="0">
                <a:latin typeface="+mj-lt"/>
              </a:rPr>
              <a:t>Et </a:t>
            </a:r>
            <a:r>
              <a:rPr lang="en-GB" sz="3700" b="1" dirty="0" err="1" smtClean="0">
                <a:latin typeface="+mj-lt"/>
              </a:rPr>
              <a:t>si</a:t>
            </a:r>
            <a:r>
              <a:rPr lang="en-GB" sz="3700" b="1" dirty="0" smtClean="0">
                <a:latin typeface="+mj-lt"/>
              </a:rPr>
              <a:t> le </a:t>
            </a:r>
            <a:r>
              <a:rPr lang="en-GB" sz="3700" b="1" dirty="0" err="1" smtClean="0">
                <a:latin typeface="+mj-lt"/>
              </a:rPr>
              <a:t>modèle</a:t>
            </a:r>
            <a:r>
              <a:rPr lang="en-GB" sz="3700" b="1" dirty="0" smtClean="0">
                <a:latin typeface="+mj-lt"/>
              </a:rPr>
              <a:t> </a:t>
            </a:r>
            <a:r>
              <a:rPr lang="en-GB" sz="3700" b="1" dirty="0" err="1" smtClean="0">
                <a:latin typeface="+mj-lt"/>
              </a:rPr>
              <a:t>avait</a:t>
            </a:r>
            <a:r>
              <a:rPr lang="en-GB" sz="3700" b="1" dirty="0" smtClean="0">
                <a:latin typeface="+mj-lt"/>
              </a:rPr>
              <a:t> tort ?</a:t>
            </a:r>
            <a:endParaRPr lang="en-GB" sz="3700" b="1" dirty="0">
              <a:latin typeface="+mj-lt"/>
            </a:endParaRPr>
          </a:p>
        </p:txBody>
      </p:sp>
      <p:sp>
        <p:nvSpPr>
          <p:cNvPr id="4" name="ZoneTexte 3"/>
          <p:cNvSpPr txBox="1"/>
          <p:nvPr/>
        </p:nvSpPr>
        <p:spPr>
          <a:xfrm>
            <a:off x="450379" y="1386334"/>
            <a:ext cx="9937104" cy="5447645"/>
          </a:xfrm>
          <a:prstGeom prst="rect">
            <a:avLst/>
          </a:prstGeom>
          <a:noFill/>
        </p:spPr>
        <p:txBody>
          <a:bodyPr wrap="square" rtlCol="0">
            <a:spAutoFit/>
          </a:bodyPr>
          <a:lstStyle/>
          <a:p>
            <a:pPr marL="342900" indent="-342900">
              <a:buFont typeface="Arial" pitchFamily="34" charset="0"/>
              <a:buChar char="•"/>
            </a:pPr>
            <a:r>
              <a:rPr lang="fr-FR" sz="2400" b="1" dirty="0" smtClean="0"/>
              <a:t>Pour l’instant, il est cohérent avec nos observations, mais…</a:t>
            </a:r>
          </a:p>
          <a:p>
            <a:pPr marL="342900" indent="-342900">
              <a:buFont typeface="Arial" pitchFamily="34" charset="0"/>
              <a:buChar char="•"/>
            </a:pPr>
            <a:endParaRPr lang="fr-FR" sz="2400" b="1" dirty="0" smtClean="0"/>
          </a:p>
          <a:p>
            <a:pPr marL="870434" lvl="1" indent="-342900">
              <a:buFont typeface="Arial" pitchFamily="34" charset="0"/>
              <a:buChar char="•"/>
            </a:pPr>
            <a:r>
              <a:rPr lang="fr-FR" sz="1800" dirty="0"/>
              <a:t>N</a:t>
            </a:r>
            <a:r>
              <a:rPr lang="fr-FR" sz="1800" dirty="0" smtClean="0"/>
              <a:t>ous avons peu d’observations (systèmes âgés)</a:t>
            </a:r>
          </a:p>
          <a:p>
            <a:pPr marL="870434" lvl="1" indent="-342900">
              <a:buFont typeface="Arial" pitchFamily="34" charset="0"/>
              <a:buChar char="•"/>
            </a:pPr>
            <a:r>
              <a:rPr lang="fr-FR" sz="1800" dirty="0" smtClean="0"/>
              <a:t>Pas d’évaluation sur des données indépendantes</a:t>
            </a:r>
          </a:p>
          <a:p>
            <a:pPr marL="870434" lvl="1" indent="-342900">
              <a:buFont typeface="Arial" pitchFamily="34" charset="0"/>
              <a:buChar char="•"/>
            </a:pPr>
            <a:r>
              <a:rPr lang="fr-FR" sz="1800" dirty="0" smtClean="0"/>
              <a:t>Incertitudes sur le paramétrage (ex : noyers et contrainte hydrique, systèmes racinaires)</a:t>
            </a:r>
          </a:p>
          <a:p>
            <a:pPr marL="870434" lvl="1" indent="-342900">
              <a:buFont typeface="Arial" pitchFamily="34" charset="0"/>
              <a:buChar char="•"/>
            </a:pPr>
            <a:r>
              <a:rPr lang="fr-FR" sz="1800" dirty="0" smtClean="0"/>
              <a:t>Certains processus clefs sont très simplifiés (ex : microclimat)</a:t>
            </a:r>
          </a:p>
          <a:p>
            <a:pPr marL="870434" lvl="1" indent="-342900">
              <a:buFont typeface="Arial" pitchFamily="34" charset="0"/>
              <a:buChar char="•"/>
            </a:pPr>
            <a:endParaRPr lang="fr-FR" sz="1800" dirty="0" smtClean="0"/>
          </a:p>
          <a:p>
            <a:pPr marL="285750" indent="-285750">
              <a:buFont typeface="Arial" pitchFamily="34" charset="0"/>
              <a:buChar char="•"/>
            </a:pPr>
            <a:endParaRPr lang="fr-FR" sz="2400" b="1" dirty="0" smtClean="0"/>
          </a:p>
          <a:p>
            <a:pPr marL="285750" indent="-285750">
              <a:buFont typeface="Arial" pitchFamily="34" charset="0"/>
              <a:buChar char="•"/>
            </a:pPr>
            <a:endParaRPr lang="fr-FR" sz="2400" b="1" dirty="0" smtClean="0"/>
          </a:p>
          <a:p>
            <a:pPr marL="285750" indent="-285750">
              <a:buFont typeface="Arial" pitchFamily="34" charset="0"/>
              <a:buChar char="•"/>
            </a:pPr>
            <a:r>
              <a:rPr lang="fr-FR" sz="2400" b="1" dirty="0" smtClean="0"/>
              <a:t>Il a permis de focaliser sur certains aspects du système, et de générer des hypothèses</a:t>
            </a:r>
          </a:p>
          <a:p>
            <a:pPr marL="285750" indent="-285750">
              <a:buFont typeface="Arial" pitchFamily="34" charset="0"/>
              <a:buChar char="•"/>
            </a:pPr>
            <a:endParaRPr lang="fr-FR" sz="2400" b="1" dirty="0" smtClean="0"/>
          </a:p>
          <a:p>
            <a:pPr marL="813284" lvl="1" indent="-285750">
              <a:buFont typeface="Arial" pitchFamily="34" charset="0"/>
              <a:buChar char="•"/>
            </a:pPr>
            <a:r>
              <a:rPr lang="fr-FR" sz="1800" dirty="0" smtClean="0"/>
              <a:t>Retour sur les formalismes, orientation de la recherche bibliographique</a:t>
            </a:r>
          </a:p>
          <a:p>
            <a:pPr marL="813284" lvl="1" indent="-285750">
              <a:buFont typeface="Arial" pitchFamily="34" charset="0"/>
              <a:buChar char="•"/>
            </a:pPr>
            <a:r>
              <a:rPr lang="fr-FR" sz="1800" dirty="0"/>
              <a:t>Orientation des expérimentations futures</a:t>
            </a:r>
          </a:p>
          <a:p>
            <a:pPr marL="813284" lvl="1" indent="-285750">
              <a:buFont typeface="Arial" pitchFamily="34" charset="0"/>
              <a:buChar char="•"/>
            </a:pPr>
            <a:r>
              <a:rPr lang="fr-FR" sz="1800" dirty="0" smtClean="0"/>
              <a:t>Vers la mobilisation de modèles plus fins sur ces aspects ?</a:t>
            </a:r>
          </a:p>
          <a:p>
            <a:pPr lvl="1"/>
            <a:endParaRPr lang="fr-FR" sz="1800" dirty="0" smtClean="0"/>
          </a:p>
          <a:p>
            <a:pPr lvl="1"/>
            <a:endParaRPr lang="fr-FR" sz="1800" dirty="0" smtClean="0"/>
          </a:p>
        </p:txBody>
      </p:sp>
      <p:cxnSp>
        <p:nvCxnSpPr>
          <p:cNvPr id="6" name="Connecteur droit avec flèche 5"/>
          <p:cNvCxnSpPr/>
          <p:nvPr/>
        </p:nvCxnSpPr>
        <p:spPr>
          <a:xfrm>
            <a:off x="1746523" y="361858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488625" y="3402295"/>
            <a:ext cx="7007046" cy="415498"/>
          </a:xfrm>
          <a:prstGeom prst="rect">
            <a:avLst/>
          </a:prstGeom>
          <a:noFill/>
        </p:spPr>
        <p:txBody>
          <a:bodyPr wrap="none" rtlCol="0">
            <a:spAutoFit/>
          </a:bodyPr>
          <a:lstStyle/>
          <a:p>
            <a:r>
              <a:rPr lang="fr-FR" dirty="0" smtClean="0"/>
              <a:t>Rester critique, toute sortie de modèle reste une hypothèse </a:t>
            </a:r>
            <a:endParaRPr lang="fr-FR" dirty="0"/>
          </a:p>
        </p:txBody>
      </p:sp>
    </p:spTree>
    <p:extLst>
      <p:ext uri="{BB962C8B-B14F-4D97-AF65-F5344CB8AC3E}">
        <p14:creationId xmlns:p14="http://schemas.microsoft.com/office/powerpoint/2010/main" val="1481735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rot="1080000">
            <a:off x="6517078" y="2877456"/>
            <a:ext cx="2921042" cy="33447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7" name="Connecteur droit 56"/>
          <p:cNvCxnSpPr/>
          <p:nvPr/>
        </p:nvCxnSpPr>
        <p:spPr>
          <a:xfrm flipV="1">
            <a:off x="8948315" y="3866080"/>
            <a:ext cx="780048" cy="23710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V="1">
            <a:off x="6151051" y="2929976"/>
            <a:ext cx="780048" cy="23710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CF4668DC-857F-487D-BFFA-8C0CA5037977}" type="slidenum">
              <a:rPr lang="fr-BE" smtClean="0"/>
              <a:pPr/>
              <a:t>4</a:t>
            </a:fld>
            <a:endParaRPr lang="fr-BE" smtClean="0"/>
          </a:p>
          <a:p>
            <a:endParaRPr lang="fr-BE" dirty="0"/>
          </a:p>
        </p:txBody>
      </p:sp>
      <p:grpSp>
        <p:nvGrpSpPr>
          <p:cNvPr id="59" name="Groupe 58"/>
          <p:cNvGrpSpPr/>
          <p:nvPr/>
        </p:nvGrpSpPr>
        <p:grpSpPr>
          <a:xfrm>
            <a:off x="162347" y="4560583"/>
            <a:ext cx="4104456" cy="2946431"/>
            <a:chOff x="162347" y="5485604"/>
            <a:chExt cx="2858522" cy="2021410"/>
          </a:xfrm>
        </p:grpSpPr>
        <p:pic>
          <p:nvPicPr>
            <p:cNvPr id="6" name="Picture 2" descr="C:\Temporaire\Images compressées pour envoi par mail\Groupe à Cranfiel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47" y="5485604"/>
              <a:ext cx="2858522" cy="202141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3"/>
            <p:cNvGrpSpPr>
              <a:grpSpLocks/>
            </p:cNvGrpSpPr>
            <p:nvPr/>
          </p:nvGrpSpPr>
          <p:grpSpPr bwMode="auto">
            <a:xfrm>
              <a:off x="483101" y="6600983"/>
              <a:ext cx="2048328" cy="247315"/>
              <a:chOff x="672" y="2592"/>
              <a:chExt cx="4080" cy="384"/>
            </a:xfrm>
          </p:grpSpPr>
          <p:sp>
            <p:nvSpPr>
              <p:cNvPr id="8" name="Line 4"/>
              <p:cNvSpPr>
                <a:spLocks noChangeShapeType="1"/>
              </p:cNvSpPr>
              <p:nvPr/>
            </p:nvSpPr>
            <p:spPr bwMode="auto">
              <a:xfrm flipV="1">
                <a:off x="672" y="2592"/>
                <a:ext cx="2208" cy="336"/>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
              <p:cNvSpPr>
                <a:spLocks noChangeShapeType="1"/>
              </p:cNvSpPr>
              <p:nvPr/>
            </p:nvSpPr>
            <p:spPr bwMode="auto">
              <a:xfrm>
                <a:off x="2832" y="2592"/>
                <a:ext cx="1920" cy="384"/>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0" name="ZoneTexte 9"/>
          <p:cNvSpPr txBox="1"/>
          <p:nvPr/>
        </p:nvSpPr>
        <p:spPr>
          <a:xfrm>
            <a:off x="2178571" y="954286"/>
            <a:ext cx="4584242" cy="429948"/>
          </a:xfrm>
          <a:prstGeom prst="rect">
            <a:avLst/>
          </a:prstGeom>
          <a:noFill/>
        </p:spPr>
        <p:txBody>
          <a:bodyPr wrap="square" lIns="105750" tIns="52875" rIns="105750" bIns="52875" rtlCol="0">
            <a:spAutoFit/>
          </a:bodyPr>
          <a:lstStyle/>
          <a:p>
            <a:r>
              <a:rPr lang="en-US" dirty="0" smtClean="0"/>
              <a:t>2002 : </a:t>
            </a:r>
            <a:r>
              <a:rPr lang="en-US" dirty="0" err="1" smtClean="0"/>
              <a:t>Séminaire</a:t>
            </a:r>
            <a:r>
              <a:rPr lang="en-US" dirty="0" smtClean="0"/>
              <a:t> de </a:t>
            </a:r>
            <a:r>
              <a:rPr lang="en-US" dirty="0" err="1" smtClean="0"/>
              <a:t>Wageningen</a:t>
            </a:r>
            <a:endParaRPr lang="en-US" dirty="0"/>
          </a:p>
        </p:txBody>
      </p:sp>
      <p:sp>
        <p:nvSpPr>
          <p:cNvPr id="11" name="ZoneTexte 10"/>
          <p:cNvSpPr txBox="1"/>
          <p:nvPr/>
        </p:nvSpPr>
        <p:spPr>
          <a:xfrm>
            <a:off x="5731041" y="2108514"/>
            <a:ext cx="3432306" cy="429948"/>
          </a:xfrm>
          <a:prstGeom prst="rect">
            <a:avLst/>
          </a:prstGeom>
          <a:noFill/>
        </p:spPr>
        <p:txBody>
          <a:bodyPr wrap="square" lIns="105750" tIns="52875" rIns="105750" bIns="52875" rtlCol="0">
            <a:spAutoFit/>
          </a:bodyPr>
          <a:lstStyle/>
          <a:p>
            <a:r>
              <a:rPr lang="en-US" dirty="0" smtClean="0"/>
              <a:t>2005 Fin du </a:t>
            </a:r>
            <a:r>
              <a:rPr lang="en-US" dirty="0" err="1" smtClean="0"/>
              <a:t>projet</a:t>
            </a:r>
            <a:r>
              <a:rPr lang="en-US" dirty="0" smtClean="0"/>
              <a:t> SAFE</a:t>
            </a:r>
            <a:endParaRPr lang="en-US" dirty="0"/>
          </a:p>
        </p:txBody>
      </p:sp>
      <p:sp>
        <p:nvSpPr>
          <p:cNvPr id="14" name="ZoneTexte 13"/>
          <p:cNvSpPr txBox="1"/>
          <p:nvPr/>
        </p:nvSpPr>
        <p:spPr>
          <a:xfrm>
            <a:off x="4986883" y="1820482"/>
            <a:ext cx="4248472" cy="429948"/>
          </a:xfrm>
          <a:prstGeom prst="rect">
            <a:avLst/>
          </a:prstGeom>
          <a:noFill/>
        </p:spPr>
        <p:txBody>
          <a:bodyPr wrap="square" lIns="105750" tIns="52875" rIns="105750" bIns="52875" rtlCol="0">
            <a:spAutoFit/>
          </a:bodyPr>
          <a:lstStyle/>
          <a:p>
            <a:r>
              <a:rPr lang="en-US" dirty="0" smtClean="0"/>
              <a:t>2004 : </a:t>
            </a:r>
            <a:r>
              <a:rPr lang="en-US" dirty="0" err="1" smtClean="0"/>
              <a:t>Séminaire</a:t>
            </a:r>
            <a:r>
              <a:rPr lang="en-US" dirty="0" smtClean="0"/>
              <a:t> de Montpellier</a:t>
            </a:r>
            <a:endParaRPr lang="en-US" dirty="0"/>
          </a:p>
        </p:txBody>
      </p:sp>
      <p:sp>
        <p:nvSpPr>
          <p:cNvPr id="16" name="Text Box 62"/>
          <p:cNvSpPr txBox="1">
            <a:spLocks noChangeArrowheads="1"/>
          </p:cNvSpPr>
          <p:nvPr/>
        </p:nvSpPr>
        <p:spPr bwMode="auto">
          <a:xfrm>
            <a:off x="531137" y="18182"/>
            <a:ext cx="10025024" cy="738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CC00"/>
              </a:buClr>
              <a:buSzPct val="100000"/>
              <a:buFont typeface="Comic Sans MS" pitchFamily="66" charset="0"/>
              <a:buNone/>
            </a:pPr>
            <a:r>
              <a:rPr lang="en-GB" sz="3700" b="1" dirty="0" smtClean="0">
                <a:latin typeface="+mj-lt"/>
              </a:rPr>
              <a:t>Le </a:t>
            </a:r>
            <a:r>
              <a:rPr lang="en-GB" sz="3700" b="1" dirty="0" err="1" smtClean="0">
                <a:latin typeface="+mj-lt"/>
              </a:rPr>
              <a:t>modèle</a:t>
            </a:r>
            <a:r>
              <a:rPr lang="en-GB" sz="3700" b="1" dirty="0" smtClean="0">
                <a:latin typeface="+mj-lt"/>
              </a:rPr>
              <a:t> Hi-sAFe 2002-2011</a:t>
            </a:r>
            <a:endParaRPr lang="en-GB" sz="3700" b="1" dirty="0">
              <a:latin typeface="+mj-lt"/>
            </a:endParaRPr>
          </a:p>
        </p:txBody>
      </p:sp>
      <p:cxnSp>
        <p:nvCxnSpPr>
          <p:cNvPr id="17" name="Connecteur droit avec flèche 16"/>
          <p:cNvCxnSpPr/>
          <p:nvPr/>
        </p:nvCxnSpPr>
        <p:spPr>
          <a:xfrm>
            <a:off x="2274849" y="1402114"/>
            <a:ext cx="8281312" cy="27203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noChangeAspect="1"/>
          </p:cNvCxnSpPr>
          <p:nvPr/>
        </p:nvCxnSpPr>
        <p:spPr>
          <a:xfrm>
            <a:off x="3402707" y="2034406"/>
            <a:ext cx="4824536" cy="1586751"/>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rot="1080000">
            <a:off x="3974422" y="2845697"/>
            <a:ext cx="3776996" cy="415498"/>
          </a:xfrm>
          <a:prstGeom prst="rect">
            <a:avLst/>
          </a:prstGeom>
          <a:noFill/>
        </p:spPr>
        <p:txBody>
          <a:bodyPr wrap="none" rtlCol="0">
            <a:spAutoFit/>
          </a:bodyPr>
          <a:lstStyle/>
          <a:p>
            <a:r>
              <a:rPr lang="fr-FR" b="1" dirty="0" smtClean="0">
                <a:solidFill>
                  <a:schemeClr val="accent2">
                    <a:lumMod val="75000"/>
                  </a:schemeClr>
                </a:solidFill>
              </a:rPr>
              <a:t>Formalisation, développement </a:t>
            </a:r>
          </a:p>
        </p:txBody>
      </p:sp>
      <p:sp>
        <p:nvSpPr>
          <p:cNvPr id="25" name="Ellipse 24"/>
          <p:cNvSpPr/>
          <p:nvPr/>
        </p:nvSpPr>
        <p:spPr>
          <a:xfrm>
            <a:off x="2244845" y="1330114"/>
            <a:ext cx="144000" cy="14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4816595" y="2163198"/>
            <a:ext cx="144000" cy="14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5490955" y="2394462"/>
            <a:ext cx="144000" cy="14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9667419" y="3777854"/>
            <a:ext cx="144000" cy="14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6859107" y="2856990"/>
            <a:ext cx="144000" cy="14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7003107" y="2540562"/>
            <a:ext cx="3432306" cy="429948"/>
          </a:xfrm>
          <a:prstGeom prst="rect">
            <a:avLst/>
          </a:prstGeom>
          <a:noFill/>
        </p:spPr>
        <p:txBody>
          <a:bodyPr wrap="square" lIns="105750" tIns="52875" rIns="105750" bIns="52875" rtlCol="0">
            <a:spAutoFit/>
          </a:bodyPr>
          <a:lstStyle/>
          <a:p>
            <a:r>
              <a:rPr lang="en-US" dirty="0" smtClean="0"/>
              <a:t>2007</a:t>
            </a:r>
            <a:endParaRPr lang="en-US" dirty="0"/>
          </a:p>
        </p:txBody>
      </p:sp>
      <p:sp>
        <p:nvSpPr>
          <p:cNvPr id="34" name="ZoneTexte 33"/>
          <p:cNvSpPr txBox="1"/>
          <p:nvPr/>
        </p:nvSpPr>
        <p:spPr>
          <a:xfrm>
            <a:off x="9419899" y="3366056"/>
            <a:ext cx="1181015" cy="429948"/>
          </a:xfrm>
          <a:prstGeom prst="rect">
            <a:avLst/>
          </a:prstGeom>
          <a:noFill/>
        </p:spPr>
        <p:txBody>
          <a:bodyPr wrap="square" lIns="105750" tIns="52875" rIns="105750" bIns="52875" rtlCol="0">
            <a:spAutoFit/>
          </a:bodyPr>
          <a:lstStyle/>
          <a:p>
            <a:pPr algn="ctr"/>
            <a:r>
              <a:rPr lang="en-US" dirty="0" smtClean="0"/>
              <a:t>2011</a:t>
            </a:r>
            <a:endParaRPr lang="en-US" dirty="0"/>
          </a:p>
        </p:txBody>
      </p:sp>
      <p:cxnSp>
        <p:nvCxnSpPr>
          <p:cNvPr id="35" name="Connecteur droit avec flèche 34"/>
          <p:cNvCxnSpPr>
            <a:cxnSpLocks noChangeAspect="1"/>
          </p:cNvCxnSpPr>
          <p:nvPr/>
        </p:nvCxnSpPr>
        <p:spPr>
          <a:xfrm>
            <a:off x="4816595" y="2953355"/>
            <a:ext cx="3291395" cy="1082514"/>
          </a:xfrm>
          <a:prstGeom prst="straightConnector1">
            <a:avLst/>
          </a:prstGeom>
          <a:ln w="38100">
            <a:solidFill>
              <a:srgbClr val="037719"/>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rot="1080000">
            <a:off x="4746929" y="3435604"/>
            <a:ext cx="2807179" cy="415498"/>
          </a:xfrm>
          <a:prstGeom prst="rect">
            <a:avLst/>
          </a:prstGeom>
          <a:noFill/>
        </p:spPr>
        <p:txBody>
          <a:bodyPr wrap="none" rtlCol="0">
            <a:spAutoFit/>
          </a:bodyPr>
          <a:lstStyle/>
          <a:p>
            <a:r>
              <a:rPr lang="fr-FR" b="1" dirty="0" smtClean="0">
                <a:solidFill>
                  <a:srgbClr val="037719"/>
                </a:solidFill>
              </a:rPr>
              <a:t>Débogage, vérification</a:t>
            </a:r>
          </a:p>
        </p:txBody>
      </p:sp>
      <p:cxnSp>
        <p:nvCxnSpPr>
          <p:cNvPr id="42" name="Connecteur droit 41"/>
          <p:cNvCxnSpPr/>
          <p:nvPr/>
        </p:nvCxnSpPr>
        <p:spPr>
          <a:xfrm flipV="1">
            <a:off x="7447194" y="3404086"/>
            <a:ext cx="912025" cy="26297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rot="17280000">
            <a:off x="6011689" y="6169846"/>
            <a:ext cx="2007088" cy="584775"/>
          </a:xfrm>
          <a:prstGeom prst="rect">
            <a:avLst/>
          </a:prstGeom>
          <a:noFill/>
        </p:spPr>
        <p:txBody>
          <a:bodyPr wrap="none" rtlCol="0">
            <a:spAutoFit/>
          </a:bodyPr>
          <a:lstStyle/>
          <a:p>
            <a:r>
              <a:rPr lang="fr-FR" sz="3200" b="1" dirty="0" smtClean="0">
                <a:latin typeface="Arial" pitchFamily="34" charset="0"/>
                <a:cs typeface="Arial" pitchFamily="34" charset="0"/>
              </a:rPr>
              <a:t>Version 1</a:t>
            </a:r>
            <a:endParaRPr lang="fr-FR" sz="3200" b="1" dirty="0">
              <a:latin typeface="Arial" pitchFamily="34" charset="0"/>
              <a:cs typeface="Arial" pitchFamily="34" charset="0"/>
            </a:endParaRPr>
          </a:p>
        </p:txBody>
      </p:sp>
      <p:cxnSp>
        <p:nvCxnSpPr>
          <p:cNvPr id="48" name="Connecteur droit avec flèche 47"/>
          <p:cNvCxnSpPr>
            <a:cxnSpLocks noChangeAspect="1"/>
          </p:cNvCxnSpPr>
          <p:nvPr/>
        </p:nvCxnSpPr>
        <p:spPr>
          <a:xfrm>
            <a:off x="5274915" y="4080988"/>
            <a:ext cx="3779512" cy="124305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rot="1080000">
            <a:off x="6121408" y="4829856"/>
            <a:ext cx="3052439" cy="415498"/>
          </a:xfrm>
          <a:prstGeom prst="rect">
            <a:avLst/>
          </a:prstGeom>
          <a:noFill/>
        </p:spPr>
        <p:txBody>
          <a:bodyPr wrap="none" rtlCol="0">
            <a:spAutoFit/>
          </a:bodyPr>
          <a:lstStyle/>
          <a:p>
            <a:r>
              <a:rPr lang="fr-FR" b="1" dirty="0" smtClean="0">
                <a:solidFill>
                  <a:schemeClr val="accent6">
                    <a:lumMod val="75000"/>
                  </a:schemeClr>
                </a:solidFill>
              </a:rPr>
              <a:t>Paramétrage, calibration</a:t>
            </a:r>
          </a:p>
        </p:txBody>
      </p:sp>
      <p:cxnSp>
        <p:nvCxnSpPr>
          <p:cNvPr id="53" name="Connecteur droit avec flèche 52"/>
          <p:cNvCxnSpPr>
            <a:cxnSpLocks noChangeAspect="1"/>
          </p:cNvCxnSpPr>
          <p:nvPr/>
        </p:nvCxnSpPr>
        <p:spPr>
          <a:xfrm>
            <a:off x="7537734" y="5263313"/>
            <a:ext cx="1373786" cy="45182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rot="1080000">
            <a:off x="8062371" y="5656605"/>
            <a:ext cx="1402948" cy="415498"/>
          </a:xfrm>
          <a:prstGeom prst="rect">
            <a:avLst/>
          </a:prstGeom>
          <a:noFill/>
        </p:spPr>
        <p:txBody>
          <a:bodyPr wrap="none" rtlCol="0">
            <a:spAutoFit/>
          </a:bodyPr>
          <a:lstStyle/>
          <a:p>
            <a:r>
              <a:rPr lang="fr-FR" b="1" dirty="0" smtClean="0">
                <a:solidFill>
                  <a:schemeClr val="accent4">
                    <a:lumMod val="75000"/>
                  </a:schemeClr>
                </a:solidFill>
              </a:rPr>
              <a:t>Evaluation</a:t>
            </a:r>
          </a:p>
        </p:txBody>
      </p:sp>
      <p:sp>
        <p:nvSpPr>
          <p:cNvPr id="60" name="ZoneTexte 59"/>
          <p:cNvSpPr txBox="1"/>
          <p:nvPr/>
        </p:nvSpPr>
        <p:spPr>
          <a:xfrm rot="1080000">
            <a:off x="7602368" y="3003191"/>
            <a:ext cx="1675459" cy="415498"/>
          </a:xfrm>
          <a:prstGeom prst="rect">
            <a:avLst/>
          </a:prstGeom>
          <a:noFill/>
        </p:spPr>
        <p:txBody>
          <a:bodyPr wrap="none" rtlCol="0">
            <a:spAutoFit/>
          </a:bodyPr>
          <a:lstStyle/>
          <a:p>
            <a:r>
              <a:rPr lang="fr-FR" dirty="0" smtClean="0"/>
              <a:t>CETTE THÈSE</a:t>
            </a:r>
            <a:endParaRPr lang="fr-FR" dirty="0"/>
          </a:p>
        </p:txBody>
      </p:sp>
      <p:cxnSp>
        <p:nvCxnSpPr>
          <p:cNvPr id="61" name="Connecteur droit avec flèche 60"/>
          <p:cNvCxnSpPr>
            <a:cxnSpLocks noChangeAspect="1"/>
          </p:cNvCxnSpPr>
          <p:nvPr/>
        </p:nvCxnSpPr>
        <p:spPr>
          <a:xfrm>
            <a:off x="7603723" y="5734274"/>
            <a:ext cx="1160122" cy="3815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rot="1080000">
            <a:off x="7377417" y="6162161"/>
            <a:ext cx="2818400" cy="415498"/>
          </a:xfrm>
          <a:prstGeom prst="rect">
            <a:avLst/>
          </a:prstGeom>
          <a:noFill/>
        </p:spPr>
        <p:txBody>
          <a:bodyPr wrap="none" rtlCol="0">
            <a:spAutoFit/>
          </a:bodyPr>
          <a:lstStyle/>
          <a:p>
            <a:r>
              <a:rPr lang="fr-FR" b="1" dirty="0" smtClean="0">
                <a:solidFill>
                  <a:srgbClr val="FF0000"/>
                </a:solidFill>
              </a:rPr>
              <a:t>Exploration, utilisation</a:t>
            </a:r>
          </a:p>
        </p:txBody>
      </p:sp>
      <p:sp>
        <p:nvSpPr>
          <p:cNvPr id="43" name="Rectangle 3"/>
          <p:cNvSpPr txBox="1">
            <a:spLocks noChangeArrowheads="1"/>
          </p:cNvSpPr>
          <p:nvPr/>
        </p:nvSpPr>
        <p:spPr>
          <a:xfrm>
            <a:off x="-413717" y="234206"/>
            <a:ext cx="2448272" cy="3785645"/>
          </a:xfrm>
          <a:prstGeom prst="rect">
            <a:avLst/>
          </a:prstGeom>
        </p:spPr>
        <p:txBody>
          <a:bodyPr vert="horz" lIns="105750" tIns="52875" rIns="105750" bIns="52875"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nSpc>
                <a:spcPct val="90000"/>
              </a:lnSpc>
            </a:pPr>
            <a:r>
              <a:rPr lang="fr-FR" sz="1300" b="1" dirty="0">
                <a:solidFill>
                  <a:srgbClr val="7030A0"/>
                </a:solidFill>
              </a:rPr>
              <a:t>Christian </a:t>
            </a:r>
            <a:r>
              <a:rPr lang="fr-FR" sz="1300" b="1" dirty="0" err="1">
                <a:solidFill>
                  <a:srgbClr val="7030A0"/>
                </a:solidFill>
              </a:rPr>
              <a:t>Dupraz</a:t>
            </a:r>
            <a:r>
              <a:rPr lang="fr-FR" sz="1300" b="1" dirty="0">
                <a:solidFill>
                  <a:srgbClr val="7030A0"/>
                </a:solidFill>
              </a:rPr>
              <a:t> (Inra)</a:t>
            </a:r>
          </a:p>
          <a:p>
            <a:pPr lvl="1">
              <a:lnSpc>
                <a:spcPct val="90000"/>
              </a:lnSpc>
            </a:pPr>
            <a:r>
              <a:rPr lang="fr-FR" sz="1300" b="1" dirty="0">
                <a:solidFill>
                  <a:srgbClr val="7030A0"/>
                </a:solidFill>
              </a:rPr>
              <a:t>Grégoire Vincent (</a:t>
            </a:r>
            <a:r>
              <a:rPr lang="fr-FR" sz="1300" b="1" dirty="0" err="1">
                <a:solidFill>
                  <a:srgbClr val="7030A0"/>
                </a:solidFill>
              </a:rPr>
              <a:t>Ird</a:t>
            </a:r>
            <a:r>
              <a:rPr lang="fr-FR" sz="1300" b="1" dirty="0">
                <a:solidFill>
                  <a:srgbClr val="7030A0"/>
                </a:solidFill>
              </a:rPr>
              <a:t>)</a:t>
            </a:r>
          </a:p>
          <a:p>
            <a:pPr lvl="1">
              <a:lnSpc>
                <a:spcPct val="90000"/>
              </a:lnSpc>
            </a:pPr>
            <a:r>
              <a:rPr lang="fr-FR" sz="1300" dirty="0">
                <a:solidFill>
                  <a:srgbClr val="7030A0"/>
                </a:solidFill>
              </a:rPr>
              <a:t>Nick Jackson (</a:t>
            </a:r>
            <a:r>
              <a:rPr lang="fr-FR" sz="1300" dirty="0" err="1">
                <a:solidFill>
                  <a:srgbClr val="7030A0"/>
                </a:solidFill>
              </a:rPr>
              <a:t>Nerc</a:t>
            </a:r>
            <a:r>
              <a:rPr lang="fr-FR" sz="1300" dirty="0">
                <a:solidFill>
                  <a:srgbClr val="7030A0"/>
                </a:solidFill>
              </a:rPr>
              <a:t>)</a:t>
            </a:r>
          </a:p>
          <a:p>
            <a:pPr lvl="1">
              <a:lnSpc>
                <a:spcPct val="90000"/>
              </a:lnSpc>
            </a:pPr>
            <a:r>
              <a:rPr lang="fr-FR" sz="1300" dirty="0">
                <a:solidFill>
                  <a:srgbClr val="7030A0"/>
                </a:solidFill>
              </a:rPr>
              <a:t>Harry </a:t>
            </a:r>
            <a:r>
              <a:rPr lang="fr-FR" sz="1300" dirty="0" err="1">
                <a:solidFill>
                  <a:srgbClr val="7030A0"/>
                </a:solidFill>
              </a:rPr>
              <a:t>Ozier</a:t>
            </a:r>
            <a:r>
              <a:rPr lang="fr-FR" sz="1300" dirty="0">
                <a:solidFill>
                  <a:srgbClr val="7030A0"/>
                </a:solidFill>
              </a:rPr>
              <a:t>-Lafontaine (Inra)</a:t>
            </a:r>
          </a:p>
          <a:p>
            <a:pPr lvl="1">
              <a:lnSpc>
                <a:spcPct val="90000"/>
              </a:lnSpc>
            </a:pPr>
            <a:r>
              <a:rPr lang="fr-FR" sz="1300" dirty="0">
                <a:solidFill>
                  <a:srgbClr val="7030A0"/>
                </a:solidFill>
              </a:rPr>
              <a:t>Hervé Sinoquet (Inra)</a:t>
            </a:r>
          </a:p>
          <a:p>
            <a:pPr lvl="1">
              <a:lnSpc>
                <a:spcPct val="90000"/>
              </a:lnSpc>
            </a:pPr>
            <a:r>
              <a:rPr lang="fr-FR" sz="1300" dirty="0">
                <a:solidFill>
                  <a:srgbClr val="7030A0"/>
                </a:solidFill>
              </a:rPr>
              <a:t>Alain </a:t>
            </a:r>
            <a:r>
              <a:rPr lang="fr-FR" sz="1300" dirty="0" err="1">
                <a:solidFill>
                  <a:srgbClr val="7030A0"/>
                </a:solidFill>
              </a:rPr>
              <a:t>Fouéré</a:t>
            </a:r>
            <a:r>
              <a:rPr lang="fr-FR" sz="1300" dirty="0">
                <a:solidFill>
                  <a:srgbClr val="7030A0"/>
                </a:solidFill>
              </a:rPr>
              <a:t> (Inra)</a:t>
            </a:r>
          </a:p>
          <a:p>
            <a:pPr lvl="1">
              <a:lnSpc>
                <a:spcPct val="90000"/>
              </a:lnSpc>
            </a:pPr>
            <a:r>
              <a:rPr lang="fr-FR" sz="1300" dirty="0">
                <a:solidFill>
                  <a:srgbClr val="7030A0"/>
                </a:solidFill>
              </a:rPr>
              <a:t>Martina </a:t>
            </a:r>
            <a:r>
              <a:rPr lang="fr-FR" sz="1300" dirty="0" err="1">
                <a:solidFill>
                  <a:srgbClr val="7030A0"/>
                </a:solidFill>
              </a:rPr>
              <a:t>Mayus</a:t>
            </a:r>
            <a:r>
              <a:rPr lang="fr-FR" sz="1300" dirty="0">
                <a:solidFill>
                  <a:srgbClr val="7030A0"/>
                </a:solidFill>
              </a:rPr>
              <a:t> (Wageningen)</a:t>
            </a:r>
          </a:p>
          <a:p>
            <a:pPr lvl="1">
              <a:lnSpc>
                <a:spcPct val="90000"/>
              </a:lnSpc>
            </a:pPr>
            <a:r>
              <a:rPr lang="fr-FR" sz="1300" dirty="0">
                <a:solidFill>
                  <a:srgbClr val="7030A0"/>
                </a:solidFill>
              </a:rPr>
              <a:t>François </a:t>
            </a:r>
            <a:r>
              <a:rPr lang="fr-FR" sz="1300" dirty="0" err="1">
                <a:solidFill>
                  <a:srgbClr val="7030A0"/>
                </a:solidFill>
              </a:rPr>
              <a:t>Bussière</a:t>
            </a:r>
            <a:r>
              <a:rPr lang="fr-FR" sz="1300" dirty="0">
                <a:solidFill>
                  <a:srgbClr val="7030A0"/>
                </a:solidFill>
              </a:rPr>
              <a:t> (Inra)</a:t>
            </a:r>
          </a:p>
          <a:p>
            <a:pPr lvl="1">
              <a:lnSpc>
                <a:spcPct val="90000"/>
              </a:lnSpc>
            </a:pPr>
            <a:r>
              <a:rPr lang="fr-FR" sz="1300" b="1" dirty="0">
                <a:solidFill>
                  <a:srgbClr val="7030A0"/>
                </a:solidFill>
              </a:rPr>
              <a:t>Isabelle Lecomte (Inra)</a:t>
            </a:r>
          </a:p>
          <a:p>
            <a:pPr lvl="1">
              <a:lnSpc>
                <a:spcPct val="90000"/>
              </a:lnSpc>
            </a:pPr>
            <a:r>
              <a:rPr lang="fr-FR" sz="1300" b="1" dirty="0" err="1">
                <a:solidFill>
                  <a:srgbClr val="7030A0"/>
                </a:solidFill>
              </a:rPr>
              <a:t>Meine</a:t>
            </a:r>
            <a:r>
              <a:rPr lang="fr-FR" sz="1300" b="1" dirty="0">
                <a:solidFill>
                  <a:srgbClr val="7030A0"/>
                </a:solidFill>
              </a:rPr>
              <a:t> Van </a:t>
            </a:r>
            <a:r>
              <a:rPr lang="fr-FR" sz="1300" b="1" dirty="0" err="1">
                <a:solidFill>
                  <a:srgbClr val="7030A0"/>
                </a:solidFill>
              </a:rPr>
              <a:t>Noordwijk</a:t>
            </a:r>
            <a:r>
              <a:rPr lang="fr-FR" sz="1300" b="1" dirty="0">
                <a:solidFill>
                  <a:srgbClr val="7030A0"/>
                </a:solidFill>
              </a:rPr>
              <a:t> (</a:t>
            </a:r>
            <a:r>
              <a:rPr lang="fr-FR" sz="1300" b="1" dirty="0" err="1">
                <a:solidFill>
                  <a:srgbClr val="7030A0"/>
                </a:solidFill>
              </a:rPr>
              <a:t>Icraf</a:t>
            </a:r>
            <a:r>
              <a:rPr lang="fr-FR" sz="1300" b="1" dirty="0">
                <a:solidFill>
                  <a:srgbClr val="7030A0"/>
                </a:solidFill>
              </a:rPr>
              <a:t>)</a:t>
            </a:r>
          </a:p>
          <a:p>
            <a:pPr lvl="1">
              <a:lnSpc>
                <a:spcPct val="90000"/>
              </a:lnSpc>
            </a:pPr>
            <a:r>
              <a:rPr lang="fr-FR" sz="1300" dirty="0" err="1">
                <a:solidFill>
                  <a:srgbClr val="7030A0"/>
                </a:solidFill>
              </a:rPr>
              <a:t>Betha</a:t>
            </a:r>
            <a:r>
              <a:rPr lang="fr-FR" sz="1300" dirty="0">
                <a:solidFill>
                  <a:srgbClr val="7030A0"/>
                </a:solidFill>
              </a:rPr>
              <a:t> </a:t>
            </a:r>
            <a:r>
              <a:rPr lang="fr-FR" sz="1300" dirty="0" err="1">
                <a:solidFill>
                  <a:srgbClr val="7030A0"/>
                </a:solidFill>
              </a:rPr>
              <a:t>Lusiana</a:t>
            </a:r>
            <a:r>
              <a:rPr lang="fr-FR" sz="1300" dirty="0">
                <a:solidFill>
                  <a:srgbClr val="7030A0"/>
                </a:solidFill>
              </a:rPr>
              <a:t> (</a:t>
            </a:r>
            <a:r>
              <a:rPr lang="fr-FR" sz="1300" dirty="0" err="1">
                <a:solidFill>
                  <a:srgbClr val="7030A0"/>
                </a:solidFill>
              </a:rPr>
              <a:t>Icraf</a:t>
            </a:r>
            <a:r>
              <a:rPr lang="fr-FR" sz="1300" dirty="0">
                <a:solidFill>
                  <a:srgbClr val="7030A0"/>
                </a:solidFill>
              </a:rPr>
              <a:t>)</a:t>
            </a:r>
          </a:p>
          <a:p>
            <a:pPr lvl="1">
              <a:lnSpc>
                <a:spcPct val="90000"/>
              </a:lnSpc>
            </a:pPr>
            <a:r>
              <a:rPr lang="fr-FR" sz="1300" dirty="0">
                <a:solidFill>
                  <a:srgbClr val="7030A0"/>
                </a:solidFill>
              </a:rPr>
              <a:t>Benoit </a:t>
            </a:r>
            <a:r>
              <a:rPr lang="fr-FR" sz="1300" dirty="0" err="1">
                <a:solidFill>
                  <a:srgbClr val="7030A0"/>
                </a:solidFill>
              </a:rPr>
              <a:t>Courbaud</a:t>
            </a:r>
            <a:r>
              <a:rPr lang="fr-FR" sz="1300" dirty="0">
                <a:solidFill>
                  <a:srgbClr val="7030A0"/>
                </a:solidFill>
              </a:rPr>
              <a:t> (</a:t>
            </a:r>
            <a:r>
              <a:rPr lang="fr-FR" sz="1300" dirty="0" err="1">
                <a:solidFill>
                  <a:srgbClr val="7030A0"/>
                </a:solidFill>
              </a:rPr>
              <a:t>Cemagref</a:t>
            </a:r>
            <a:r>
              <a:rPr lang="fr-FR" sz="1300" dirty="0">
                <a:solidFill>
                  <a:srgbClr val="7030A0"/>
                </a:solidFill>
              </a:rPr>
              <a:t>)</a:t>
            </a:r>
          </a:p>
          <a:p>
            <a:pPr lvl="1">
              <a:lnSpc>
                <a:spcPct val="90000"/>
              </a:lnSpc>
            </a:pPr>
            <a:r>
              <a:rPr lang="fr-FR" sz="1300" dirty="0" err="1">
                <a:solidFill>
                  <a:srgbClr val="7030A0"/>
                </a:solidFill>
              </a:rPr>
              <a:t>Wopke</a:t>
            </a:r>
            <a:r>
              <a:rPr lang="fr-FR" sz="1300" dirty="0">
                <a:solidFill>
                  <a:srgbClr val="7030A0"/>
                </a:solidFill>
              </a:rPr>
              <a:t> van der </a:t>
            </a:r>
            <a:r>
              <a:rPr lang="fr-FR" sz="1300" dirty="0" err="1">
                <a:solidFill>
                  <a:srgbClr val="7030A0"/>
                </a:solidFill>
              </a:rPr>
              <a:t>Werf</a:t>
            </a:r>
            <a:r>
              <a:rPr lang="fr-FR" sz="1300" dirty="0">
                <a:solidFill>
                  <a:srgbClr val="7030A0"/>
                </a:solidFill>
              </a:rPr>
              <a:t> (Wageningen)</a:t>
            </a:r>
          </a:p>
          <a:p>
            <a:pPr lvl="1">
              <a:lnSpc>
                <a:spcPct val="90000"/>
              </a:lnSpc>
            </a:pPr>
            <a:r>
              <a:rPr lang="fr-FR" sz="1300" dirty="0">
                <a:solidFill>
                  <a:srgbClr val="7030A0"/>
                </a:solidFill>
              </a:rPr>
              <a:t>Hermann Van </a:t>
            </a:r>
            <a:r>
              <a:rPr lang="fr-FR" sz="1300" dirty="0" err="1">
                <a:solidFill>
                  <a:srgbClr val="7030A0"/>
                </a:solidFill>
              </a:rPr>
              <a:t>Keulen</a:t>
            </a:r>
            <a:r>
              <a:rPr lang="fr-FR" sz="1300" dirty="0">
                <a:solidFill>
                  <a:srgbClr val="7030A0"/>
                </a:solidFill>
              </a:rPr>
              <a:t> (Wageningen)</a:t>
            </a:r>
          </a:p>
          <a:p>
            <a:pPr lvl="1">
              <a:lnSpc>
                <a:spcPct val="90000"/>
              </a:lnSpc>
            </a:pPr>
            <a:r>
              <a:rPr lang="fr-FR" sz="1300" dirty="0">
                <a:solidFill>
                  <a:srgbClr val="7030A0"/>
                </a:solidFill>
              </a:rPr>
              <a:t>Gerry Lawson (</a:t>
            </a:r>
            <a:r>
              <a:rPr lang="fr-FR" sz="1300" dirty="0" err="1">
                <a:solidFill>
                  <a:srgbClr val="7030A0"/>
                </a:solidFill>
              </a:rPr>
              <a:t>Nerc</a:t>
            </a:r>
            <a:r>
              <a:rPr lang="fr-FR" sz="1300" dirty="0">
                <a:solidFill>
                  <a:srgbClr val="7030A0"/>
                </a:solidFill>
              </a:rPr>
              <a:t>)</a:t>
            </a:r>
          </a:p>
          <a:p>
            <a:pPr lvl="1">
              <a:lnSpc>
                <a:spcPct val="90000"/>
              </a:lnSpc>
            </a:pPr>
            <a:r>
              <a:rPr lang="fr-FR" sz="1300" dirty="0">
                <a:solidFill>
                  <a:srgbClr val="7030A0"/>
                </a:solidFill>
              </a:rPr>
              <a:t>Jean-Claude </a:t>
            </a:r>
            <a:r>
              <a:rPr lang="fr-FR" sz="1300" dirty="0" err="1">
                <a:solidFill>
                  <a:srgbClr val="7030A0"/>
                </a:solidFill>
              </a:rPr>
              <a:t>Poupa</a:t>
            </a:r>
            <a:r>
              <a:rPr lang="fr-FR" sz="1300" dirty="0">
                <a:solidFill>
                  <a:srgbClr val="7030A0"/>
                </a:solidFill>
              </a:rPr>
              <a:t> (Inra)</a:t>
            </a:r>
          </a:p>
          <a:p>
            <a:pPr lvl="1">
              <a:lnSpc>
                <a:spcPct val="90000"/>
              </a:lnSpc>
            </a:pPr>
            <a:r>
              <a:rPr lang="fr-FR" sz="1300" dirty="0">
                <a:solidFill>
                  <a:srgbClr val="7030A0"/>
                </a:solidFill>
              </a:rPr>
              <a:t>François de Coligny (Inra)</a:t>
            </a:r>
          </a:p>
          <a:p>
            <a:pPr lvl="1">
              <a:lnSpc>
                <a:spcPct val="90000"/>
              </a:lnSpc>
            </a:pPr>
            <a:r>
              <a:rPr lang="fr-FR" sz="1300" b="1" dirty="0" err="1">
                <a:solidFill>
                  <a:srgbClr val="7030A0"/>
                </a:solidFill>
              </a:rPr>
              <a:t>Rachmat</a:t>
            </a:r>
            <a:r>
              <a:rPr lang="fr-FR" sz="1300" b="1" dirty="0">
                <a:solidFill>
                  <a:srgbClr val="7030A0"/>
                </a:solidFill>
              </a:rPr>
              <a:t> </a:t>
            </a:r>
            <a:r>
              <a:rPr lang="fr-FR" sz="1300" b="1" dirty="0" err="1">
                <a:solidFill>
                  <a:srgbClr val="7030A0"/>
                </a:solidFill>
              </a:rPr>
              <a:t>Mulia</a:t>
            </a:r>
            <a:r>
              <a:rPr lang="fr-FR" sz="1300" b="1" dirty="0">
                <a:solidFill>
                  <a:srgbClr val="7030A0"/>
                </a:solidFill>
              </a:rPr>
              <a:t> (Inra) </a:t>
            </a:r>
          </a:p>
        </p:txBody>
      </p:sp>
      <p:sp>
        <p:nvSpPr>
          <p:cNvPr id="44" name="ZoneTexte 43"/>
          <p:cNvSpPr txBox="1"/>
          <p:nvPr/>
        </p:nvSpPr>
        <p:spPr>
          <a:xfrm>
            <a:off x="1751039" y="1602358"/>
            <a:ext cx="1795684" cy="1061829"/>
          </a:xfrm>
          <a:prstGeom prst="rect">
            <a:avLst/>
          </a:prstGeom>
          <a:noFill/>
        </p:spPr>
        <p:txBody>
          <a:bodyPr wrap="none" rtlCol="0">
            <a:spAutoFit/>
          </a:bodyPr>
          <a:lstStyle/>
          <a:p>
            <a:pPr algn="ctr"/>
            <a:r>
              <a:rPr lang="fr-FR" b="1" dirty="0" smtClean="0"/>
              <a:t>Objectifs</a:t>
            </a:r>
          </a:p>
          <a:p>
            <a:pPr algn="ctr"/>
            <a:r>
              <a:rPr lang="fr-FR" b="1" dirty="0" smtClean="0"/>
              <a:t>Hypothèses</a:t>
            </a:r>
          </a:p>
          <a:p>
            <a:pPr algn="ctr"/>
            <a:r>
              <a:rPr lang="fr-FR" b="1" dirty="0" smtClean="0"/>
              <a:t>Spécifications</a:t>
            </a:r>
            <a:endParaRPr lang="fr-FR" b="1" dirty="0"/>
          </a:p>
        </p:txBody>
      </p:sp>
      <p:cxnSp>
        <p:nvCxnSpPr>
          <p:cNvPr id="45" name="Connecteur droit avec flèche 44"/>
          <p:cNvCxnSpPr>
            <a:cxnSpLocks noChangeAspect="1"/>
          </p:cNvCxnSpPr>
          <p:nvPr/>
        </p:nvCxnSpPr>
        <p:spPr>
          <a:xfrm>
            <a:off x="8358327" y="3673557"/>
            <a:ext cx="2197834" cy="722850"/>
          </a:xfrm>
          <a:prstGeom prst="straightConnector1">
            <a:avLst/>
          </a:prstGeom>
          <a:ln w="38100">
            <a:solidFill>
              <a:schemeClr val="accent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cxnSpLocks noChangeAspect="1"/>
          </p:cNvCxnSpPr>
          <p:nvPr/>
        </p:nvCxnSpPr>
        <p:spPr>
          <a:xfrm>
            <a:off x="8227243" y="4119868"/>
            <a:ext cx="2197834" cy="722850"/>
          </a:xfrm>
          <a:prstGeom prst="straightConnector1">
            <a:avLst/>
          </a:prstGeom>
          <a:ln w="38100">
            <a:solidFill>
              <a:srgbClr val="03771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cxnSpLocks noChangeAspect="1"/>
          </p:cNvCxnSpPr>
          <p:nvPr/>
        </p:nvCxnSpPr>
        <p:spPr>
          <a:xfrm>
            <a:off x="9074258" y="5324040"/>
            <a:ext cx="995683" cy="327472"/>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cxnSpLocks noChangeAspect="1"/>
          </p:cNvCxnSpPr>
          <p:nvPr/>
        </p:nvCxnSpPr>
        <p:spPr>
          <a:xfrm>
            <a:off x="8864249" y="5725887"/>
            <a:ext cx="1085754" cy="357096"/>
          </a:xfrm>
          <a:prstGeom prst="straightConnector1">
            <a:avLst/>
          </a:prstGeom>
          <a:ln w="38100">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cxnSpLocks noChangeAspect="1"/>
          </p:cNvCxnSpPr>
          <p:nvPr/>
        </p:nvCxnSpPr>
        <p:spPr>
          <a:xfrm>
            <a:off x="8782635" y="6136187"/>
            <a:ext cx="1085754" cy="357096"/>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a:cxnSpLocks noChangeAspect="1"/>
          </p:cNvCxnSpPr>
          <p:nvPr/>
        </p:nvCxnSpPr>
        <p:spPr>
          <a:xfrm>
            <a:off x="7147123" y="4194646"/>
            <a:ext cx="1373786" cy="451828"/>
          </a:xfrm>
          <a:prstGeom prst="straightConnector1">
            <a:avLst/>
          </a:prstGeom>
          <a:ln w="38100">
            <a:solidFill>
              <a:srgbClr val="FF33CC"/>
            </a:solidFill>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rot="1080000">
            <a:off x="7081987" y="4631834"/>
            <a:ext cx="2895344" cy="415498"/>
          </a:xfrm>
          <a:prstGeom prst="rect">
            <a:avLst/>
          </a:prstGeom>
          <a:noFill/>
        </p:spPr>
        <p:txBody>
          <a:bodyPr wrap="none" rtlCol="0">
            <a:spAutoFit/>
          </a:bodyPr>
          <a:lstStyle/>
          <a:p>
            <a:r>
              <a:rPr lang="fr-FR" b="1" dirty="0" smtClean="0">
                <a:solidFill>
                  <a:srgbClr val="FF33CC"/>
                </a:solidFill>
              </a:rPr>
              <a:t>Outils d’automatisation</a:t>
            </a:r>
          </a:p>
        </p:txBody>
      </p:sp>
    </p:spTree>
    <p:extLst>
      <p:ext uri="{BB962C8B-B14F-4D97-AF65-F5344CB8AC3E}">
        <p14:creationId xmlns:p14="http://schemas.microsoft.com/office/powerpoint/2010/main" val="2780011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2"/>
          <p:cNvSpPr>
            <a:spLocks noChangeArrowheads="1"/>
          </p:cNvSpPr>
          <p:nvPr/>
        </p:nvSpPr>
        <p:spPr bwMode="auto">
          <a:xfrm>
            <a:off x="-6956381" y="1141955"/>
            <a:ext cx="7225242" cy="5198023"/>
          </a:xfrm>
          <a:prstGeom prst="rect">
            <a:avLst/>
          </a:prstGeom>
          <a:solidFill>
            <a:schemeClr val="bg1">
              <a:lumMod val="50000"/>
              <a:alpha val="56000"/>
            </a:schemeClr>
          </a:solidFill>
          <a:ln w="19050">
            <a:solidFill>
              <a:srgbClr val="FFFFCC"/>
            </a:solidFill>
            <a:miter lim="800000"/>
            <a:headEnd/>
            <a:tailEnd/>
          </a:ln>
          <a:effectLst/>
          <a:extLst/>
        </p:spPr>
        <p:txBody>
          <a:bodyPr wrap="none" lIns="105507" tIns="52754" rIns="105507" bIns="52754" anchor="ctr"/>
          <a:lstStyle/>
          <a:p>
            <a:pPr algn="ctr">
              <a:lnSpc>
                <a:spcPct val="95000"/>
              </a:lnSpc>
              <a:buClr>
                <a:srgbClr val="FFFFCC"/>
              </a:buClr>
              <a:buSzPct val="100000"/>
              <a:buFont typeface="Times New Roman" pitchFamily="18" charset="0"/>
              <a:buNone/>
            </a:pPr>
            <a:endParaRPr lang="fr-FR">
              <a:solidFill>
                <a:srgbClr val="FFFFCC"/>
              </a:solidFill>
            </a:endParaRPr>
          </a:p>
        </p:txBody>
      </p:sp>
      <p:sp>
        <p:nvSpPr>
          <p:cNvPr id="3" name="Text Box 2"/>
          <p:cNvSpPr txBox="1">
            <a:spLocks noChangeArrowheads="1"/>
          </p:cNvSpPr>
          <p:nvPr/>
        </p:nvSpPr>
        <p:spPr bwMode="auto">
          <a:xfrm>
            <a:off x="451580" y="192342"/>
            <a:ext cx="10025024" cy="582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FFCC"/>
              </a:buClr>
              <a:buSzPct val="100000"/>
              <a:buFont typeface="Times New Roman" pitchFamily="18" charset="0"/>
              <a:buNone/>
            </a:pPr>
            <a:r>
              <a:rPr lang="fr-FR" sz="3700" b="1" dirty="0">
                <a:latin typeface="+mj-lt"/>
              </a:rPr>
              <a:t>Hi-sAFe en quelques mots</a:t>
            </a:r>
            <a:endParaRPr lang="en-GB" sz="3700" b="1" dirty="0">
              <a:latin typeface="+mj-lt"/>
            </a:endParaRPr>
          </a:p>
        </p:txBody>
      </p:sp>
      <p:sp>
        <p:nvSpPr>
          <p:cNvPr id="5" name="Rectangle 4"/>
          <p:cNvSpPr>
            <a:spLocks noChangeArrowheads="1"/>
          </p:cNvSpPr>
          <p:nvPr/>
        </p:nvSpPr>
        <p:spPr bwMode="auto">
          <a:xfrm>
            <a:off x="698005" y="1134243"/>
            <a:ext cx="7225242" cy="5198023"/>
          </a:xfrm>
          <a:prstGeom prst="rect">
            <a:avLst/>
          </a:prstGeom>
          <a:solidFill>
            <a:schemeClr val="bg1">
              <a:lumMod val="50000"/>
              <a:alpha val="56000"/>
            </a:schemeClr>
          </a:solidFill>
          <a:ln w="19050">
            <a:solidFill>
              <a:srgbClr val="FFFFCC"/>
            </a:solidFill>
            <a:miter lim="800000"/>
            <a:headEnd/>
            <a:tailEnd/>
          </a:ln>
          <a:effectLst/>
          <a:extLst/>
        </p:spPr>
        <p:txBody>
          <a:bodyPr wrap="none" lIns="105507" tIns="52754" rIns="105507" bIns="52754" anchor="ctr"/>
          <a:lstStyle/>
          <a:p>
            <a:endParaRPr lang="fr-FR">
              <a:latin typeface="+mj-lt"/>
            </a:endParaRPr>
          </a:p>
        </p:txBody>
      </p:sp>
      <p:sp>
        <p:nvSpPr>
          <p:cNvPr id="6" name="Rectangle 5"/>
          <p:cNvSpPr>
            <a:spLocks noChangeArrowheads="1"/>
          </p:cNvSpPr>
          <p:nvPr/>
        </p:nvSpPr>
        <p:spPr bwMode="auto">
          <a:xfrm>
            <a:off x="777033" y="4090087"/>
            <a:ext cx="524960" cy="133147"/>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7" name="Rectangle 6"/>
          <p:cNvSpPr>
            <a:spLocks noChangeArrowheads="1"/>
          </p:cNvSpPr>
          <p:nvPr/>
        </p:nvSpPr>
        <p:spPr bwMode="auto">
          <a:xfrm>
            <a:off x="1301991" y="4090087"/>
            <a:ext cx="524960" cy="133147"/>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8" name="Rectangle 7"/>
          <p:cNvSpPr>
            <a:spLocks noChangeArrowheads="1"/>
          </p:cNvSpPr>
          <p:nvPr/>
        </p:nvSpPr>
        <p:spPr bwMode="auto">
          <a:xfrm>
            <a:off x="1826950" y="4090087"/>
            <a:ext cx="524960" cy="133147"/>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9" name="Rectangle 8"/>
          <p:cNvSpPr>
            <a:spLocks noChangeArrowheads="1"/>
          </p:cNvSpPr>
          <p:nvPr/>
        </p:nvSpPr>
        <p:spPr bwMode="auto">
          <a:xfrm>
            <a:off x="2351912" y="4090087"/>
            <a:ext cx="524960" cy="133147"/>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10" name="Rectangle 9"/>
          <p:cNvSpPr>
            <a:spLocks noChangeArrowheads="1"/>
          </p:cNvSpPr>
          <p:nvPr/>
        </p:nvSpPr>
        <p:spPr bwMode="auto">
          <a:xfrm>
            <a:off x="2876868" y="4090087"/>
            <a:ext cx="509907" cy="133147"/>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11" name="Rectangle 10"/>
          <p:cNvSpPr>
            <a:spLocks noChangeArrowheads="1"/>
          </p:cNvSpPr>
          <p:nvPr/>
        </p:nvSpPr>
        <p:spPr bwMode="auto">
          <a:xfrm>
            <a:off x="777033" y="4363479"/>
            <a:ext cx="524960" cy="143799"/>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12" name="Rectangle 11"/>
          <p:cNvSpPr>
            <a:spLocks noChangeArrowheads="1"/>
          </p:cNvSpPr>
          <p:nvPr/>
        </p:nvSpPr>
        <p:spPr bwMode="auto">
          <a:xfrm>
            <a:off x="1301991" y="4363479"/>
            <a:ext cx="524960" cy="143799"/>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13" name="Rectangle 12"/>
          <p:cNvSpPr>
            <a:spLocks noChangeArrowheads="1"/>
          </p:cNvSpPr>
          <p:nvPr/>
        </p:nvSpPr>
        <p:spPr bwMode="auto">
          <a:xfrm>
            <a:off x="1826950" y="4363479"/>
            <a:ext cx="524960" cy="143799"/>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14" name="Rectangle 13"/>
          <p:cNvSpPr>
            <a:spLocks noChangeArrowheads="1"/>
          </p:cNvSpPr>
          <p:nvPr/>
        </p:nvSpPr>
        <p:spPr bwMode="auto">
          <a:xfrm>
            <a:off x="2351912" y="4363479"/>
            <a:ext cx="524960" cy="143799"/>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15" name="Rectangle 14"/>
          <p:cNvSpPr>
            <a:spLocks noChangeArrowheads="1"/>
          </p:cNvSpPr>
          <p:nvPr/>
        </p:nvSpPr>
        <p:spPr bwMode="auto">
          <a:xfrm>
            <a:off x="2876868" y="4363479"/>
            <a:ext cx="509907" cy="143799"/>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16" name="Rectangle 15"/>
          <p:cNvSpPr>
            <a:spLocks noChangeArrowheads="1"/>
          </p:cNvSpPr>
          <p:nvPr/>
        </p:nvSpPr>
        <p:spPr bwMode="auto">
          <a:xfrm>
            <a:off x="777033" y="4507275"/>
            <a:ext cx="524960"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17" name="Rectangle 16"/>
          <p:cNvSpPr>
            <a:spLocks noChangeArrowheads="1"/>
          </p:cNvSpPr>
          <p:nvPr/>
        </p:nvSpPr>
        <p:spPr bwMode="auto">
          <a:xfrm>
            <a:off x="1301991" y="4507275"/>
            <a:ext cx="524960"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18" name="Rectangle 17"/>
          <p:cNvSpPr>
            <a:spLocks noChangeArrowheads="1"/>
          </p:cNvSpPr>
          <p:nvPr/>
        </p:nvSpPr>
        <p:spPr bwMode="auto">
          <a:xfrm>
            <a:off x="1826950" y="4507275"/>
            <a:ext cx="524960"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19" name="Rectangle 18"/>
          <p:cNvSpPr>
            <a:spLocks noChangeArrowheads="1"/>
          </p:cNvSpPr>
          <p:nvPr/>
        </p:nvSpPr>
        <p:spPr bwMode="auto">
          <a:xfrm>
            <a:off x="2351912" y="4507275"/>
            <a:ext cx="524960"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0" name="Rectangle 19"/>
          <p:cNvSpPr>
            <a:spLocks noChangeArrowheads="1"/>
          </p:cNvSpPr>
          <p:nvPr/>
        </p:nvSpPr>
        <p:spPr bwMode="auto">
          <a:xfrm>
            <a:off x="2876868" y="4507275"/>
            <a:ext cx="509907"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1" name="Rectangle 20"/>
          <p:cNvSpPr>
            <a:spLocks noChangeArrowheads="1"/>
          </p:cNvSpPr>
          <p:nvPr/>
        </p:nvSpPr>
        <p:spPr bwMode="auto">
          <a:xfrm>
            <a:off x="777033" y="4638645"/>
            <a:ext cx="524960"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2" name="Rectangle 21"/>
          <p:cNvSpPr>
            <a:spLocks noChangeArrowheads="1"/>
          </p:cNvSpPr>
          <p:nvPr/>
        </p:nvSpPr>
        <p:spPr bwMode="auto">
          <a:xfrm>
            <a:off x="1301991" y="4638645"/>
            <a:ext cx="524960"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3" name="Rectangle 22"/>
          <p:cNvSpPr>
            <a:spLocks noChangeArrowheads="1"/>
          </p:cNvSpPr>
          <p:nvPr/>
        </p:nvSpPr>
        <p:spPr bwMode="auto">
          <a:xfrm>
            <a:off x="1826950" y="4638645"/>
            <a:ext cx="524960"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4" name="Rectangle 23"/>
          <p:cNvSpPr>
            <a:spLocks noChangeArrowheads="1"/>
          </p:cNvSpPr>
          <p:nvPr/>
        </p:nvSpPr>
        <p:spPr bwMode="auto">
          <a:xfrm>
            <a:off x="2351912" y="4638645"/>
            <a:ext cx="524960"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 name="Rectangle 24"/>
          <p:cNvSpPr>
            <a:spLocks noChangeArrowheads="1"/>
          </p:cNvSpPr>
          <p:nvPr/>
        </p:nvSpPr>
        <p:spPr bwMode="auto">
          <a:xfrm>
            <a:off x="2876868" y="4638645"/>
            <a:ext cx="509907"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 name="Rectangle 25"/>
          <p:cNvSpPr>
            <a:spLocks noChangeArrowheads="1"/>
          </p:cNvSpPr>
          <p:nvPr/>
        </p:nvSpPr>
        <p:spPr bwMode="auto">
          <a:xfrm>
            <a:off x="777033" y="4223227"/>
            <a:ext cx="524960"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7" name="Rectangle 26"/>
          <p:cNvSpPr>
            <a:spLocks noChangeArrowheads="1"/>
          </p:cNvSpPr>
          <p:nvPr/>
        </p:nvSpPr>
        <p:spPr bwMode="auto">
          <a:xfrm>
            <a:off x="1301991" y="4223227"/>
            <a:ext cx="524960"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8" name="Rectangle 27"/>
          <p:cNvSpPr>
            <a:spLocks noChangeArrowheads="1"/>
          </p:cNvSpPr>
          <p:nvPr/>
        </p:nvSpPr>
        <p:spPr bwMode="auto">
          <a:xfrm>
            <a:off x="1826950" y="4223227"/>
            <a:ext cx="524960"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9" name="Rectangle 28"/>
          <p:cNvSpPr>
            <a:spLocks noChangeArrowheads="1"/>
          </p:cNvSpPr>
          <p:nvPr/>
        </p:nvSpPr>
        <p:spPr bwMode="auto">
          <a:xfrm>
            <a:off x="2351912" y="4223227"/>
            <a:ext cx="524960"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30" name="Rectangle 29"/>
          <p:cNvSpPr>
            <a:spLocks noChangeArrowheads="1"/>
          </p:cNvSpPr>
          <p:nvPr/>
        </p:nvSpPr>
        <p:spPr bwMode="auto">
          <a:xfrm>
            <a:off x="2876868" y="4223227"/>
            <a:ext cx="509907"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31" name="Rectangle 30"/>
          <p:cNvSpPr>
            <a:spLocks noChangeArrowheads="1"/>
          </p:cNvSpPr>
          <p:nvPr/>
        </p:nvSpPr>
        <p:spPr bwMode="auto">
          <a:xfrm>
            <a:off x="777033" y="506826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32" name="Rectangle 31"/>
          <p:cNvSpPr>
            <a:spLocks noChangeArrowheads="1"/>
          </p:cNvSpPr>
          <p:nvPr/>
        </p:nvSpPr>
        <p:spPr bwMode="auto">
          <a:xfrm>
            <a:off x="1301991" y="506826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33" name="Rectangle 32"/>
          <p:cNvSpPr>
            <a:spLocks noChangeArrowheads="1"/>
          </p:cNvSpPr>
          <p:nvPr/>
        </p:nvSpPr>
        <p:spPr bwMode="auto">
          <a:xfrm>
            <a:off x="1826950" y="506826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34" name="Rectangle 33"/>
          <p:cNvSpPr>
            <a:spLocks noChangeArrowheads="1"/>
          </p:cNvSpPr>
          <p:nvPr/>
        </p:nvSpPr>
        <p:spPr bwMode="auto">
          <a:xfrm>
            <a:off x="2351912" y="506826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35" name="Rectangle 34"/>
          <p:cNvSpPr>
            <a:spLocks noChangeArrowheads="1"/>
          </p:cNvSpPr>
          <p:nvPr/>
        </p:nvSpPr>
        <p:spPr bwMode="auto">
          <a:xfrm>
            <a:off x="2876868" y="5068261"/>
            <a:ext cx="509907"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36" name="Rectangle 35"/>
          <p:cNvSpPr>
            <a:spLocks noChangeArrowheads="1"/>
          </p:cNvSpPr>
          <p:nvPr/>
        </p:nvSpPr>
        <p:spPr bwMode="auto">
          <a:xfrm>
            <a:off x="777033" y="5210289"/>
            <a:ext cx="524960"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37" name="Rectangle 36"/>
          <p:cNvSpPr>
            <a:spLocks noChangeArrowheads="1"/>
          </p:cNvSpPr>
          <p:nvPr/>
        </p:nvSpPr>
        <p:spPr bwMode="auto">
          <a:xfrm>
            <a:off x="1301991" y="5210289"/>
            <a:ext cx="524960"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38" name="Rectangle 37"/>
          <p:cNvSpPr>
            <a:spLocks noChangeArrowheads="1"/>
          </p:cNvSpPr>
          <p:nvPr/>
        </p:nvSpPr>
        <p:spPr bwMode="auto">
          <a:xfrm>
            <a:off x="1826950" y="5210289"/>
            <a:ext cx="524960"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39" name="Rectangle 38"/>
          <p:cNvSpPr>
            <a:spLocks noChangeArrowheads="1"/>
          </p:cNvSpPr>
          <p:nvPr/>
        </p:nvSpPr>
        <p:spPr bwMode="auto">
          <a:xfrm>
            <a:off x="2351912" y="5210289"/>
            <a:ext cx="524960"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0" name="Rectangle 39"/>
          <p:cNvSpPr>
            <a:spLocks noChangeArrowheads="1"/>
          </p:cNvSpPr>
          <p:nvPr/>
        </p:nvSpPr>
        <p:spPr bwMode="auto">
          <a:xfrm>
            <a:off x="2876868" y="5210289"/>
            <a:ext cx="509907"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1" name="Rectangle 40"/>
          <p:cNvSpPr>
            <a:spLocks noChangeArrowheads="1"/>
          </p:cNvSpPr>
          <p:nvPr/>
        </p:nvSpPr>
        <p:spPr bwMode="auto">
          <a:xfrm>
            <a:off x="777033" y="5343432"/>
            <a:ext cx="524960" cy="15445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2" name="Rectangle 41"/>
          <p:cNvSpPr>
            <a:spLocks noChangeArrowheads="1"/>
          </p:cNvSpPr>
          <p:nvPr/>
        </p:nvSpPr>
        <p:spPr bwMode="auto">
          <a:xfrm>
            <a:off x="1301991" y="5343432"/>
            <a:ext cx="524960" cy="15445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3" name="Rectangle 42"/>
          <p:cNvSpPr>
            <a:spLocks noChangeArrowheads="1"/>
          </p:cNvSpPr>
          <p:nvPr/>
        </p:nvSpPr>
        <p:spPr bwMode="auto">
          <a:xfrm>
            <a:off x="1826950" y="5343432"/>
            <a:ext cx="524960" cy="15445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4" name="Rectangle 43"/>
          <p:cNvSpPr>
            <a:spLocks noChangeArrowheads="1"/>
          </p:cNvSpPr>
          <p:nvPr/>
        </p:nvSpPr>
        <p:spPr bwMode="auto">
          <a:xfrm>
            <a:off x="2351912" y="5343432"/>
            <a:ext cx="524960" cy="15445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5" name="Rectangle 44"/>
          <p:cNvSpPr>
            <a:spLocks noChangeArrowheads="1"/>
          </p:cNvSpPr>
          <p:nvPr/>
        </p:nvSpPr>
        <p:spPr bwMode="auto">
          <a:xfrm>
            <a:off x="2876868" y="5343432"/>
            <a:ext cx="509907" cy="15445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6" name="Rectangle 45"/>
          <p:cNvSpPr>
            <a:spLocks noChangeArrowheads="1"/>
          </p:cNvSpPr>
          <p:nvPr/>
        </p:nvSpPr>
        <p:spPr bwMode="auto">
          <a:xfrm>
            <a:off x="777033" y="5497879"/>
            <a:ext cx="524960"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7" name="Rectangle 46"/>
          <p:cNvSpPr>
            <a:spLocks noChangeArrowheads="1"/>
          </p:cNvSpPr>
          <p:nvPr/>
        </p:nvSpPr>
        <p:spPr bwMode="auto">
          <a:xfrm>
            <a:off x="1301991" y="5497879"/>
            <a:ext cx="524960"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8" name="Rectangle 47"/>
          <p:cNvSpPr>
            <a:spLocks noChangeArrowheads="1"/>
          </p:cNvSpPr>
          <p:nvPr/>
        </p:nvSpPr>
        <p:spPr bwMode="auto">
          <a:xfrm>
            <a:off x="1826950" y="5497879"/>
            <a:ext cx="524960"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49" name="Rectangle 48"/>
          <p:cNvSpPr>
            <a:spLocks noChangeArrowheads="1"/>
          </p:cNvSpPr>
          <p:nvPr/>
        </p:nvSpPr>
        <p:spPr bwMode="auto">
          <a:xfrm>
            <a:off x="2351912" y="5497879"/>
            <a:ext cx="524960"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50" name="Rectangle 49"/>
          <p:cNvSpPr>
            <a:spLocks noChangeArrowheads="1"/>
          </p:cNvSpPr>
          <p:nvPr/>
        </p:nvSpPr>
        <p:spPr bwMode="auto">
          <a:xfrm>
            <a:off x="2876868" y="5497879"/>
            <a:ext cx="509907"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51" name="Rectangle 50"/>
          <p:cNvSpPr>
            <a:spLocks noChangeArrowheads="1"/>
          </p:cNvSpPr>
          <p:nvPr/>
        </p:nvSpPr>
        <p:spPr bwMode="auto">
          <a:xfrm>
            <a:off x="777033" y="562925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52" name="Rectangle 51"/>
          <p:cNvSpPr>
            <a:spLocks noChangeArrowheads="1"/>
          </p:cNvSpPr>
          <p:nvPr/>
        </p:nvSpPr>
        <p:spPr bwMode="auto">
          <a:xfrm>
            <a:off x="1301991" y="562925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53" name="Rectangle 52"/>
          <p:cNvSpPr>
            <a:spLocks noChangeArrowheads="1"/>
          </p:cNvSpPr>
          <p:nvPr/>
        </p:nvSpPr>
        <p:spPr bwMode="auto">
          <a:xfrm>
            <a:off x="1826950" y="562925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54" name="Rectangle 53"/>
          <p:cNvSpPr>
            <a:spLocks noChangeArrowheads="1"/>
          </p:cNvSpPr>
          <p:nvPr/>
        </p:nvSpPr>
        <p:spPr bwMode="auto">
          <a:xfrm>
            <a:off x="2351912" y="562925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55" name="Rectangle 54"/>
          <p:cNvSpPr>
            <a:spLocks noChangeArrowheads="1"/>
          </p:cNvSpPr>
          <p:nvPr/>
        </p:nvSpPr>
        <p:spPr bwMode="auto">
          <a:xfrm>
            <a:off x="2876868" y="5629251"/>
            <a:ext cx="509907"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56" name="Rectangle 55"/>
          <p:cNvSpPr>
            <a:spLocks noChangeArrowheads="1"/>
          </p:cNvSpPr>
          <p:nvPr/>
        </p:nvSpPr>
        <p:spPr bwMode="auto">
          <a:xfrm>
            <a:off x="777033" y="4793100"/>
            <a:ext cx="524960" cy="133147"/>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57" name="Rectangle 56"/>
          <p:cNvSpPr>
            <a:spLocks noChangeArrowheads="1"/>
          </p:cNvSpPr>
          <p:nvPr/>
        </p:nvSpPr>
        <p:spPr bwMode="auto">
          <a:xfrm>
            <a:off x="1301991" y="4793100"/>
            <a:ext cx="524960" cy="133147"/>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58" name="Rectangle 57"/>
          <p:cNvSpPr>
            <a:spLocks noChangeArrowheads="1"/>
          </p:cNvSpPr>
          <p:nvPr/>
        </p:nvSpPr>
        <p:spPr bwMode="auto">
          <a:xfrm>
            <a:off x="1826950" y="4793100"/>
            <a:ext cx="524960" cy="133147"/>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59" name="Rectangle 58"/>
          <p:cNvSpPr>
            <a:spLocks noChangeArrowheads="1"/>
          </p:cNvSpPr>
          <p:nvPr/>
        </p:nvSpPr>
        <p:spPr bwMode="auto">
          <a:xfrm>
            <a:off x="2351912" y="4793100"/>
            <a:ext cx="524960" cy="133147"/>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60" name="Rectangle 59"/>
          <p:cNvSpPr>
            <a:spLocks noChangeArrowheads="1"/>
          </p:cNvSpPr>
          <p:nvPr/>
        </p:nvSpPr>
        <p:spPr bwMode="auto">
          <a:xfrm>
            <a:off x="777033" y="4926239"/>
            <a:ext cx="524960"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61" name="Rectangle 60"/>
          <p:cNvSpPr>
            <a:spLocks noChangeArrowheads="1"/>
          </p:cNvSpPr>
          <p:nvPr/>
        </p:nvSpPr>
        <p:spPr bwMode="auto">
          <a:xfrm>
            <a:off x="1301991" y="4926239"/>
            <a:ext cx="524960"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62" name="Rectangle 61"/>
          <p:cNvSpPr>
            <a:spLocks noChangeArrowheads="1"/>
          </p:cNvSpPr>
          <p:nvPr/>
        </p:nvSpPr>
        <p:spPr bwMode="auto">
          <a:xfrm>
            <a:off x="1826950" y="4926239"/>
            <a:ext cx="524960"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63" name="Rectangle 62"/>
          <p:cNvSpPr>
            <a:spLocks noChangeArrowheads="1"/>
          </p:cNvSpPr>
          <p:nvPr/>
        </p:nvSpPr>
        <p:spPr bwMode="auto">
          <a:xfrm>
            <a:off x="2351912" y="4926239"/>
            <a:ext cx="524960"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64" name="Rectangle 63"/>
          <p:cNvSpPr>
            <a:spLocks noChangeArrowheads="1"/>
          </p:cNvSpPr>
          <p:nvPr/>
        </p:nvSpPr>
        <p:spPr bwMode="auto">
          <a:xfrm>
            <a:off x="2876868" y="4926239"/>
            <a:ext cx="509907"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65" name="Rectangle 64"/>
          <p:cNvSpPr>
            <a:spLocks noChangeArrowheads="1"/>
          </p:cNvSpPr>
          <p:nvPr/>
        </p:nvSpPr>
        <p:spPr bwMode="auto">
          <a:xfrm>
            <a:off x="777033" y="6057098"/>
            <a:ext cx="524960" cy="133147"/>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66" name="Rectangle 65"/>
          <p:cNvSpPr>
            <a:spLocks noChangeArrowheads="1"/>
          </p:cNvSpPr>
          <p:nvPr/>
        </p:nvSpPr>
        <p:spPr bwMode="auto">
          <a:xfrm>
            <a:off x="1301991" y="6057098"/>
            <a:ext cx="524960" cy="133147"/>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67" name="Rectangle 66"/>
          <p:cNvSpPr>
            <a:spLocks noChangeArrowheads="1"/>
          </p:cNvSpPr>
          <p:nvPr/>
        </p:nvSpPr>
        <p:spPr bwMode="auto">
          <a:xfrm>
            <a:off x="1826950" y="6057098"/>
            <a:ext cx="524960" cy="133147"/>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68" name="Rectangle 67"/>
          <p:cNvSpPr>
            <a:spLocks noChangeArrowheads="1"/>
          </p:cNvSpPr>
          <p:nvPr/>
        </p:nvSpPr>
        <p:spPr bwMode="auto">
          <a:xfrm>
            <a:off x="2351912" y="6057098"/>
            <a:ext cx="524960" cy="133147"/>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69" name="Rectangle 68"/>
          <p:cNvSpPr>
            <a:spLocks noChangeArrowheads="1"/>
          </p:cNvSpPr>
          <p:nvPr/>
        </p:nvSpPr>
        <p:spPr bwMode="auto">
          <a:xfrm>
            <a:off x="2876868" y="6057098"/>
            <a:ext cx="509907" cy="133147"/>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0" name="Rectangle 69"/>
          <p:cNvSpPr>
            <a:spLocks noChangeArrowheads="1"/>
          </p:cNvSpPr>
          <p:nvPr/>
        </p:nvSpPr>
        <p:spPr bwMode="auto">
          <a:xfrm>
            <a:off x="777033" y="5915071"/>
            <a:ext cx="524960"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1" name="Rectangle 70"/>
          <p:cNvSpPr>
            <a:spLocks noChangeArrowheads="1"/>
          </p:cNvSpPr>
          <p:nvPr/>
        </p:nvSpPr>
        <p:spPr bwMode="auto">
          <a:xfrm>
            <a:off x="1301991" y="5915071"/>
            <a:ext cx="524960"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2" name="Rectangle 71"/>
          <p:cNvSpPr>
            <a:spLocks noChangeArrowheads="1"/>
          </p:cNvSpPr>
          <p:nvPr/>
        </p:nvSpPr>
        <p:spPr bwMode="auto">
          <a:xfrm>
            <a:off x="1826950" y="5915071"/>
            <a:ext cx="524960"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3" name="Rectangle 72"/>
          <p:cNvSpPr>
            <a:spLocks noChangeArrowheads="1"/>
          </p:cNvSpPr>
          <p:nvPr/>
        </p:nvSpPr>
        <p:spPr bwMode="auto">
          <a:xfrm>
            <a:off x="2351912" y="5915071"/>
            <a:ext cx="524960"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4" name="Rectangle 73"/>
          <p:cNvSpPr>
            <a:spLocks noChangeArrowheads="1"/>
          </p:cNvSpPr>
          <p:nvPr/>
        </p:nvSpPr>
        <p:spPr bwMode="auto">
          <a:xfrm>
            <a:off x="2876868" y="5915071"/>
            <a:ext cx="509907"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5" name="Rectangle 74"/>
          <p:cNvSpPr>
            <a:spLocks noChangeArrowheads="1"/>
          </p:cNvSpPr>
          <p:nvPr/>
        </p:nvSpPr>
        <p:spPr bwMode="auto">
          <a:xfrm>
            <a:off x="777033" y="5771276"/>
            <a:ext cx="524960"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6" name="Rectangle 75"/>
          <p:cNvSpPr>
            <a:spLocks noChangeArrowheads="1"/>
          </p:cNvSpPr>
          <p:nvPr/>
        </p:nvSpPr>
        <p:spPr bwMode="auto">
          <a:xfrm>
            <a:off x="1301991" y="5771276"/>
            <a:ext cx="524960"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7" name="Rectangle 76"/>
          <p:cNvSpPr>
            <a:spLocks noChangeArrowheads="1"/>
          </p:cNvSpPr>
          <p:nvPr/>
        </p:nvSpPr>
        <p:spPr bwMode="auto">
          <a:xfrm>
            <a:off x="1826950" y="5771276"/>
            <a:ext cx="524960"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8" name="Rectangle 77"/>
          <p:cNvSpPr>
            <a:spLocks noChangeArrowheads="1"/>
          </p:cNvSpPr>
          <p:nvPr/>
        </p:nvSpPr>
        <p:spPr bwMode="auto">
          <a:xfrm>
            <a:off x="2351912" y="5771276"/>
            <a:ext cx="524960"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79" name="Rectangle 78"/>
          <p:cNvSpPr>
            <a:spLocks noChangeArrowheads="1"/>
          </p:cNvSpPr>
          <p:nvPr/>
        </p:nvSpPr>
        <p:spPr bwMode="auto">
          <a:xfrm>
            <a:off x="2876868" y="5771276"/>
            <a:ext cx="509907"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80" name="Freeform 80"/>
          <p:cNvSpPr>
            <a:spLocks/>
          </p:cNvSpPr>
          <p:nvPr/>
        </p:nvSpPr>
        <p:spPr bwMode="auto">
          <a:xfrm>
            <a:off x="3386778" y="3912559"/>
            <a:ext cx="205092" cy="31067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81" name="Freeform 81"/>
          <p:cNvSpPr>
            <a:spLocks/>
          </p:cNvSpPr>
          <p:nvPr/>
        </p:nvSpPr>
        <p:spPr bwMode="auto">
          <a:xfrm>
            <a:off x="3591868" y="3738580"/>
            <a:ext cx="218262" cy="305349"/>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82" name="Freeform 82"/>
          <p:cNvSpPr>
            <a:spLocks/>
          </p:cNvSpPr>
          <p:nvPr/>
        </p:nvSpPr>
        <p:spPr bwMode="auto">
          <a:xfrm>
            <a:off x="3810129" y="3582356"/>
            <a:ext cx="218262" cy="308899"/>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83" name="Freeform 83"/>
          <p:cNvSpPr>
            <a:spLocks/>
          </p:cNvSpPr>
          <p:nvPr/>
        </p:nvSpPr>
        <p:spPr bwMode="auto">
          <a:xfrm>
            <a:off x="4028392" y="3406605"/>
            <a:ext cx="206973" cy="31067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84" name="Freeform 84"/>
          <p:cNvSpPr>
            <a:spLocks/>
          </p:cNvSpPr>
          <p:nvPr/>
        </p:nvSpPr>
        <p:spPr bwMode="auto">
          <a:xfrm>
            <a:off x="4235365" y="3241500"/>
            <a:ext cx="203210" cy="317776"/>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85" name="Freeform 85"/>
          <p:cNvSpPr>
            <a:spLocks/>
          </p:cNvSpPr>
          <p:nvPr/>
        </p:nvSpPr>
        <p:spPr bwMode="auto">
          <a:xfrm>
            <a:off x="3386778" y="4198379"/>
            <a:ext cx="205092" cy="308899"/>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86" name="Freeform 86"/>
          <p:cNvSpPr>
            <a:spLocks/>
          </p:cNvSpPr>
          <p:nvPr/>
        </p:nvSpPr>
        <p:spPr bwMode="auto">
          <a:xfrm>
            <a:off x="3591868" y="4024397"/>
            <a:ext cx="218262" cy="307124"/>
          </a:xfrm>
          <a:custGeom>
            <a:avLst/>
            <a:gdLst>
              <a:gd name="T0" fmla="*/ 0 w 166"/>
              <a:gd name="T1" fmla="*/ 167 h 292"/>
              <a:gd name="T2" fmla="*/ 88 w 166"/>
              <a:gd name="T3" fmla="*/ 83 h 292"/>
              <a:gd name="T4" fmla="*/ 166 w 166"/>
              <a:gd name="T5" fmla="*/ 0 h 292"/>
              <a:gd name="T6" fmla="*/ 166 w 166"/>
              <a:gd name="T7" fmla="*/ 146 h 292"/>
              <a:gd name="T8" fmla="*/ 88 w 166"/>
              <a:gd name="T9" fmla="*/ 230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88" y="83"/>
                </a:lnTo>
                <a:lnTo>
                  <a:pt x="166" y="0"/>
                </a:lnTo>
                <a:lnTo>
                  <a:pt x="166" y="146"/>
                </a:lnTo>
                <a:lnTo>
                  <a:pt x="88" y="230"/>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87" name="Freeform 87"/>
          <p:cNvSpPr>
            <a:spLocks/>
          </p:cNvSpPr>
          <p:nvPr/>
        </p:nvSpPr>
        <p:spPr bwMode="auto">
          <a:xfrm>
            <a:off x="3810129" y="3869947"/>
            <a:ext cx="218262" cy="307124"/>
          </a:xfrm>
          <a:custGeom>
            <a:avLst/>
            <a:gdLst>
              <a:gd name="T0" fmla="*/ 0 w 166"/>
              <a:gd name="T1" fmla="*/ 146 h 292"/>
              <a:gd name="T2" fmla="*/ 78 w 166"/>
              <a:gd name="T3" fmla="*/ 83 h 292"/>
              <a:gd name="T4" fmla="*/ 166 w 166"/>
              <a:gd name="T5" fmla="*/ 0 h 292"/>
              <a:gd name="T6" fmla="*/ 166 w 166"/>
              <a:gd name="T7" fmla="*/ 52 h 292"/>
              <a:gd name="T8" fmla="*/ 166 w 166"/>
              <a:gd name="T9" fmla="*/ 125 h 292"/>
              <a:gd name="T10" fmla="*/ 7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78" y="83"/>
                </a:lnTo>
                <a:lnTo>
                  <a:pt x="166" y="0"/>
                </a:lnTo>
                <a:lnTo>
                  <a:pt x="166" y="52"/>
                </a:lnTo>
                <a:lnTo>
                  <a:pt x="166" y="125"/>
                </a:lnTo>
                <a:lnTo>
                  <a:pt x="78" y="209"/>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88" name="Freeform 88"/>
          <p:cNvSpPr>
            <a:spLocks/>
          </p:cNvSpPr>
          <p:nvPr/>
        </p:nvSpPr>
        <p:spPr bwMode="auto">
          <a:xfrm>
            <a:off x="4028392" y="3694196"/>
            <a:ext cx="206973" cy="307124"/>
          </a:xfrm>
          <a:custGeom>
            <a:avLst/>
            <a:gdLst>
              <a:gd name="T0" fmla="*/ 0 w 156"/>
              <a:gd name="T1" fmla="*/ 167 h 292"/>
              <a:gd name="T2" fmla="*/ 78 w 156"/>
              <a:gd name="T3" fmla="*/ 83 h 292"/>
              <a:gd name="T4" fmla="*/ 156 w 156"/>
              <a:gd name="T5" fmla="*/ 0 h 292"/>
              <a:gd name="T6" fmla="*/ 156 w 156"/>
              <a:gd name="T7" fmla="*/ 73 h 292"/>
              <a:gd name="T8" fmla="*/ 156 w 156"/>
              <a:gd name="T9" fmla="*/ 125 h 292"/>
              <a:gd name="T10" fmla="*/ 78 w 156"/>
              <a:gd name="T11" fmla="*/ 208 h 292"/>
              <a:gd name="T12" fmla="*/ 0 w 156"/>
              <a:gd name="T13" fmla="*/ 292 h 292"/>
              <a:gd name="T14" fmla="*/ 0 w 156"/>
              <a:gd name="T15" fmla="*/ 21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3"/>
                </a:lnTo>
                <a:lnTo>
                  <a:pt x="156" y="0"/>
                </a:lnTo>
                <a:lnTo>
                  <a:pt x="156" y="73"/>
                </a:lnTo>
                <a:lnTo>
                  <a:pt x="156" y="125"/>
                </a:lnTo>
                <a:lnTo>
                  <a:pt x="78" y="208"/>
                </a:lnTo>
                <a:lnTo>
                  <a:pt x="0" y="292"/>
                </a:lnTo>
                <a:lnTo>
                  <a:pt x="0" y="219"/>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89" name="Freeform 89"/>
          <p:cNvSpPr>
            <a:spLocks/>
          </p:cNvSpPr>
          <p:nvPr/>
        </p:nvSpPr>
        <p:spPr bwMode="auto">
          <a:xfrm>
            <a:off x="4235365" y="3516671"/>
            <a:ext cx="203210" cy="308899"/>
          </a:xfrm>
          <a:custGeom>
            <a:avLst/>
            <a:gdLst>
              <a:gd name="T0" fmla="*/ 0 w 155"/>
              <a:gd name="T1" fmla="*/ 167 h 292"/>
              <a:gd name="T2" fmla="*/ 88 w 155"/>
              <a:gd name="T3" fmla="*/ 83 h 292"/>
              <a:gd name="T4" fmla="*/ 155 w 155"/>
              <a:gd name="T5" fmla="*/ 0 h 292"/>
              <a:gd name="T6" fmla="*/ 155 w 155"/>
              <a:gd name="T7" fmla="*/ 146 h 292"/>
              <a:gd name="T8" fmla="*/ 88 w 155"/>
              <a:gd name="T9" fmla="*/ 229 h 292"/>
              <a:gd name="T10" fmla="*/ 0 w 155"/>
              <a:gd name="T11" fmla="*/ 292 h 292"/>
              <a:gd name="T12" fmla="*/ 0 w 155"/>
              <a:gd name="T13" fmla="*/ 24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46"/>
                </a:lnTo>
                <a:lnTo>
                  <a:pt x="88" y="229"/>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0" name="Freeform 90"/>
          <p:cNvSpPr>
            <a:spLocks/>
          </p:cNvSpPr>
          <p:nvPr/>
        </p:nvSpPr>
        <p:spPr bwMode="auto">
          <a:xfrm>
            <a:off x="3386778" y="4331520"/>
            <a:ext cx="205092" cy="307124"/>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1" name="Freeform 91"/>
          <p:cNvSpPr>
            <a:spLocks/>
          </p:cNvSpPr>
          <p:nvPr/>
        </p:nvSpPr>
        <p:spPr bwMode="auto">
          <a:xfrm>
            <a:off x="3591868" y="4177076"/>
            <a:ext cx="218262" cy="308899"/>
          </a:xfrm>
          <a:custGeom>
            <a:avLst/>
            <a:gdLst>
              <a:gd name="T0" fmla="*/ 0 w 166"/>
              <a:gd name="T1" fmla="*/ 146 h 292"/>
              <a:gd name="T2" fmla="*/ 88 w 166"/>
              <a:gd name="T3" fmla="*/ 84 h 292"/>
              <a:gd name="T4" fmla="*/ 166 w 166"/>
              <a:gd name="T5" fmla="*/ 0 h 292"/>
              <a:gd name="T6" fmla="*/ 166 w 166"/>
              <a:gd name="T7" fmla="*/ 52 h 292"/>
              <a:gd name="T8" fmla="*/ 166 w 166"/>
              <a:gd name="T9" fmla="*/ 125 h 292"/>
              <a:gd name="T10" fmla="*/ 8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4"/>
                </a:lnTo>
                <a:lnTo>
                  <a:pt x="166" y="0"/>
                </a:lnTo>
                <a:lnTo>
                  <a:pt x="166" y="52"/>
                </a:lnTo>
                <a:lnTo>
                  <a:pt x="166" y="125"/>
                </a:lnTo>
                <a:lnTo>
                  <a:pt x="88" y="209"/>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2" name="Freeform 92"/>
          <p:cNvSpPr>
            <a:spLocks/>
          </p:cNvSpPr>
          <p:nvPr/>
        </p:nvSpPr>
        <p:spPr bwMode="auto">
          <a:xfrm>
            <a:off x="3810129" y="4001321"/>
            <a:ext cx="218262" cy="308899"/>
          </a:xfrm>
          <a:custGeom>
            <a:avLst/>
            <a:gdLst>
              <a:gd name="T0" fmla="*/ 0 w 166"/>
              <a:gd name="T1" fmla="*/ 167 h 292"/>
              <a:gd name="T2" fmla="*/ 78 w 166"/>
              <a:gd name="T3" fmla="*/ 84 h 292"/>
              <a:gd name="T4" fmla="*/ 166 w 166"/>
              <a:gd name="T5" fmla="*/ 0 h 292"/>
              <a:gd name="T6" fmla="*/ 166 w 166"/>
              <a:gd name="T7" fmla="*/ 73 h 292"/>
              <a:gd name="T8" fmla="*/ 166 w 166"/>
              <a:gd name="T9" fmla="*/ 125 h 292"/>
              <a:gd name="T10" fmla="*/ 78 w 166"/>
              <a:gd name="T11" fmla="*/ 209 h 292"/>
              <a:gd name="T12" fmla="*/ 0 w 166"/>
              <a:gd name="T13" fmla="*/ 292 h 292"/>
              <a:gd name="T14" fmla="*/ 0 w 166"/>
              <a:gd name="T15" fmla="*/ 21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4"/>
                </a:lnTo>
                <a:lnTo>
                  <a:pt x="166" y="0"/>
                </a:lnTo>
                <a:lnTo>
                  <a:pt x="166" y="73"/>
                </a:lnTo>
                <a:lnTo>
                  <a:pt x="166" y="125"/>
                </a:lnTo>
                <a:lnTo>
                  <a:pt x="78" y="209"/>
                </a:lnTo>
                <a:lnTo>
                  <a:pt x="0" y="292"/>
                </a:lnTo>
                <a:lnTo>
                  <a:pt x="0" y="219"/>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3" name="Freeform 93"/>
          <p:cNvSpPr>
            <a:spLocks/>
          </p:cNvSpPr>
          <p:nvPr/>
        </p:nvSpPr>
        <p:spPr bwMode="auto">
          <a:xfrm>
            <a:off x="4028392" y="3825565"/>
            <a:ext cx="206973" cy="307124"/>
          </a:xfrm>
          <a:custGeom>
            <a:avLst/>
            <a:gdLst>
              <a:gd name="T0" fmla="*/ 0 w 156"/>
              <a:gd name="T1" fmla="*/ 167 h 292"/>
              <a:gd name="T2" fmla="*/ 78 w 156"/>
              <a:gd name="T3" fmla="*/ 83 h 292"/>
              <a:gd name="T4" fmla="*/ 156 w 156"/>
              <a:gd name="T5" fmla="*/ 0 h 292"/>
              <a:gd name="T6" fmla="*/ 156 w 156"/>
              <a:gd name="T7" fmla="*/ 146 h 292"/>
              <a:gd name="T8" fmla="*/ 78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78" y="83"/>
                </a:lnTo>
                <a:lnTo>
                  <a:pt x="156" y="0"/>
                </a:lnTo>
                <a:lnTo>
                  <a:pt x="156" y="146"/>
                </a:lnTo>
                <a:lnTo>
                  <a:pt x="78" y="230"/>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4" name="Freeform 94"/>
          <p:cNvSpPr>
            <a:spLocks/>
          </p:cNvSpPr>
          <p:nvPr/>
        </p:nvSpPr>
        <p:spPr bwMode="auto">
          <a:xfrm>
            <a:off x="4235365" y="3672890"/>
            <a:ext cx="203210" cy="307124"/>
          </a:xfrm>
          <a:custGeom>
            <a:avLst/>
            <a:gdLst>
              <a:gd name="T0" fmla="*/ 0 w 155"/>
              <a:gd name="T1" fmla="*/ 146 h 292"/>
              <a:gd name="T2" fmla="*/ 88 w 155"/>
              <a:gd name="T3" fmla="*/ 83 h 292"/>
              <a:gd name="T4" fmla="*/ 155 w 155"/>
              <a:gd name="T5" fmla="*/ 0 h 292"/>
              <a:gd name="T6" fmla="*/ 155 w 155"/>
              <a:gd name="T7" fmla="*/ 62 h 292"/>
              <a:gd name="T8" fmla="*/ 155 w 155"/>
              <a:gd name="T9" fmla="*/ 125 h 292"/>
              <a:gd name="T10" fmla="*/ 88 w 155"/>
              <a:gd name="T11" fmla="*/ 209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62"/>
                </a:lnTo>
                <a:lnTo>
                  <a:pt x="155" y="125"/>
                </a:lnTo>
                <a:lnTo>
                  <a:pt x="88" y="209"/>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5" name="Freeform 95"/>
          <p:cNvSpPr>
            <a:spLocks/>
          </p:cNvSpPr>
          <p:nvPr/>
        </p:nvSpPr>
        <p:spPr bwMode="auto">
          <a:xfrm>
            <a:off x="3386778" y="4485970"/>
            <a:ext cx="205092" cy="307124"/>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6" name="Freeform 96"/>
          <p:cNvSpPr>
            <a:spLocks/>
          </p:cNvSpPr>
          <p:nvPr/>
        </p:nvSpPr>
        <p:spPr bwMode="auto">
          <a:xfrm>
            <a:off x="3591868" y="4310219"/>
            <a:ext cx="218262" cy="307124"/>
          </a:xfrm>
          <a:custGeom>
            <a:avLst/>
            <a:gdLst>
              <a:gd name="T0" fmla="*/ 0 w 166"/>
              <a:gd name="T1" fmla="*/ 167 h 293"/>
              <a:gd name="T2" fmla="*/ 88 w 166"/>
              <a:gd name="T3" fmla="*/ 84 h 293"/>
              <a:gd name="T4" fmla="*/ 166 w 166"/>
              <a:gd name="T5" fmla="*/ 0 h 293"/>
              <a:gd name="T6" fmla="*/ 166 w 166"/>
              <a:gd name="T7" fmla="*/ 73 h 293"/>
              <a:gd name="T8" fmla="*/ 166 w 166"/>
              <a:gd name="T9" fmla="*/ 126 h 293"/>
              <a:gd name="T10" fmla="*/ 88 w 166"/>
              <a:gd name="T11" fmla="*/ 209 h 293"/>
              <a:gd name="T12" fmla="*/ 0 w 166"/>
              <a:gd name="T13" fmla="*/ 293 h 293"/>
              <a:gd name="T14" fmla="*/ 0 w 166"/>
              <a:gd name="T15" fmla="*/ 22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88" y="84"/>
                </a:lnTo>
                <a:lnTo>
                  <a:pt x="166" y="0"/>
                </a:lnTo>
                <a:lnTo>
                  <a:pt x="166" y="73"/>
                </a:lnTo>
                <a:lnTo>
                  <a:pt x="166" y="126"/>
                </a:lnTo>
                <a:lnTo>
                  <a:pt x="88" y="209"/>
                </a:lnTo>
                <a:lnTo>
                  <a:pt x="0" y="293"/>
                </a:lnTo>
                <a:lnTo>
                  <a:pt x="0" y="22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7" name="Freeform 97"/>
          <p:cNvSpPr>
            <a:spLocks/>
          </p:cNvSpPr>
          <p:nvPr/>
        </p:nvSpPr>
        <p:spPr bwMode="auto">
          <a:xfrm>
            <a:off x="3810129" y="4132695"/>
            <a:ext cx="218262" cy="308899"/>
          </a:xfrm>
          <a:custGeom>
            <a:avLst/>
            <a:gdLst>
              <a:gd name="T0" fmla="*/ 0 w 166"/>
              <a:gd name="T1" fmla="*/ 167 h 293"/>
              <a:gd name="T2" fmla="*/ 78 w 166"/>
              <a:gd name="T3" fmla="*/ 84 h 293"/>
              <a:gd name="T4" fmla="*/ 166 w 166"/>
              <a:gd name="T5" fmla="*/ 0 h 293"/>
              <a:gd name="T6" fmla="*/ 166 w 166"/>
              <a:gd name="T7" fmla="*/ 146 h 293"/>
              <a:gd name="T8" fmla="*/ 78 w 166"/>
              <a:gd name="T9" fmla="*/ 230 h 293"/>
              <a:gd name="T10" fmla="*/ 0 w 166"/>
              <a:gd name="T11" fmla="*/ 293 h 293"/>
              <a:gd name="T12" fmla="*/ 0 w 166"/>
              <a:gd name="T13" fmla="*/ 240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78" y="84"/>
                </a:lnTo>
                <a:lnTo>
                  <a:pt x="166" y="0"/>
                </a:lnTo>
                <a:lnTo>
                  <a:pt x="166" y="146"/>
                </a:lnTo>
                <a:lnTo>
                  <a:pt x="78" y="230"/>
                </a:lnTo>
                <a:lnTo>
                  <a:pt x="0" y="293"/>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8" name="Freeform 98"/>
          <p:cNvSpPr>
            <a:spLocks/>
          </p:cNvSpPr>
          <p:nvPr/>
        </p:nvSpPr>
        <p:spPr bwMode="auto">
          <a:xfrm>
            <a:off x="4028392" y="3980020"/>
            <a:ext cx="206973" cy="308899"/>
          </a:xfrm>
          <a:custGeom>
            <a:avLst/>
            <a:gdLst>
              <a:gd name="T0" fmla="*/ 0 w 156"/>
              <a:gd name="T1" fmla="*/ 146 h 292"/>
              <a:gd name="T2" fmla="*/ 78 w 156"/>
              <a:gd name="T3" fmla="*/ 84 h 292"/>
              <a:gd name="T4" fmla="*/ 156 w 156"/>
              <a:gd name="T5" fmla="*/ 0 h 292"/>
              <a:gd name="T6" fmla="*/ 156 w 156"/>
              <a:gd name="T7" fmla="*/ 52 h 292"/>
              <a:gd name="T8" fmla="*/ 156 w 156"/>
              <a:gd name="T9" fmla="*/ 125 h 292"/>
              <a:gd name="T10" fmla="*/ 78 w 156"/>
              <a:gd name="T11" fmla="*/ 209 h 292"/>
              <a:gd name="T12" fmla="*/ 0 w 156"/>
              <a:gd name="T13" fmla="*/ 292 h 292"/>
              <a:gd name="T14" fmla="*/ 0 w 15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46"/>
                </a:moveTo>
                <a:lnTo>
                  <a:pt x="78" y="84"/>
                </a:lnTo>
                <a:lnTo>
                  <a:pt x="156" y="0"/>
                </a:lnTo>
                <a:lnTo>
                  <a:pt x="156" y="52"/>
                </a:lnTo>
                <a:lnTo>
                  <a:pt x="156" y="125"/>
                </a:lnTo>
                <a:lnTo>
                  <a:pt x="78" y="209"/>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99" name="Freeform 99"/>
          <p:cNvSpPr>
            <a:spLocks/>
          </p:cNvSpPr>
          <p:nvPr/>
        </p:nvSpPr>
        <p:spPr bwMode="auto">
          <a:xfrm>
            <a:off x="4235365" y="3802486"/>
            <a:ext cx="203210" cy="307124"/>
          </a:xfrm>
          <a:custGeom>
            <a:avLst/>
            <a:gdLst>
              <a:gd name="T0" fmla="*/ 0 w 155"/>
              <a:gd name="T1" fmla="*/ 16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21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4"/>
                </a:lnTo>
                <a:lnTo>
                  <a:pt x="155" y="0"/>
                </a:lnTo>
                <a:lnTo>
                  <a:pt x="155" y="73"/>
                </a:lnTo>
                <a:lnTo>
                  <a:pt x="155" y="125"/>
                </a:lnTo>
                <a:lnTo>
                  <a:pt x="88" y="209"/>
                </a:lnTo>
                <a:lnTo>
                  <a:pt x="0" y="292"/>
                </a:lnTo>
                <a:lnTo>
                  <a:pt x="0" y="219"/>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100" name="Freeform 100"/>
          <p:cNvSpPr>
            <a:spLocks/>
          </p:cNvSpPr>
          <p:nvPr/>
        </p:nvSpPr>
        <p:spPr bwMode="auto">
          <a:xfrm>
            <a:off x="3386778" y="4043927"/>
            <a:ext cx="205092" cy="319551"/>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101" name="Freeform 101"/>
          <p:cNvSpPr>
            <a:spLocks/>
          </p:cNvSpPr>
          <p:nvPr/>
        </p:nvSpPr>
        <p:spPr bwMode="auto">
          <a:xfrm>
            <a:off x="3591868" y="3891252"/>
            <a:ext cx="218262" cy="307124"/>
          </a:xfrm>
          <a:custGeom>
            <a:avLst/>
            <a:gdLst>
              <a:gd name="T0" fmla="*/ 0 w 166"/>
              <a:gd name="T1" fmla="*/ 146 h 292"/>
              <a:gd name="T2" fmla="*/ 88 w 166"/>
              <a:gd name="T3" fmla="*/ 83 h 292"/>
              <a:gd name="T4" fmla="*/ 166 w 166"/>
              <a:gd name="T5" fmla="*/ 0 h 292"/>
              <a:gd name="T6" fmla="*/ 166 w 166"/>
              <a:gd name="T7" fmla="*/ 73 h 292"/>
              <a:gd name="T8" fmla="*/ 166 w 166"/>
              <a:gd name="T9" fmla="*/ 125 h 292"/>
              <a:gd name="T10" fmla="*/ 88 w 166"/>
              <a:gd name="T11" fmla="*/ 208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3"/>
                </a:lnTo>
                <a:lnTo>
                  <a:pt x="166" y="0"/>
                </a:lnTo>
                <a:lnTo>
                  <a:pt x="166" y="73"/>
                </a:lnTo>
                <a:lnTo>
                  <a:pt x="166" y="125"/>
                </a:lnTo>
                <a:lnTo>
                  <a:pt x="88" y="208"/>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102" name="Freeform 102"/>
          <p:cNvSpPr>
            <a:spLocks/>
          </p:cNvSpPr>
          <p:nvPr/>
        </p:nvSpPr>
        <p:spPr bwMode="auto">
          <a:xfrm>
            <a:off x="3810129" y="3717273"/>
            <a:ext cx="218262" cy="307124"/>
          </a:xfrm>
          <a:custGeom>
            <a:avLst/>
            <a:gdLst>
              <a:gd name="T0" fmla="*/ 0 w 166"/>
              <a:gd name="T1" fmla="*/ 167 h 292"/>
              <a:gd name="T2" fmla="*/ 78 w 166"/>
              <a:gd name="T3" fmla="*/ 83 h 292"/>
              <a:gd name="T4" fmla="*/ 166 w 166"/>
              <a:gd name="T5" fmla="*/ 0 h 292"/>
              <a:gd name="T6" fmla="*/ 166 w 166"/>
              <a:gd name="T7" fmla="*/ 146 h 292"/>
              <a:gd name="T8" fmla="*/ 78 w 166"/>
              <a:gd name="T9" fmla="*/ 229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46"/>
                </a:lnTo>
                <a:lnTo>
                  <a:pt x="78" y="229"/>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103" name="Freeform 103"/>
          <p:cNvSpPr>
            <a:spLocks/>
          </p:cNvSpPr>
          <p:nvPr/>
        </p:nvSpPr>
        <p:spPr bwMode="auto">
          <a:xfrm>
            <a:off x="4028392" y="3559279"/>
            <a:ext cx="206973" cy="310675"/>
          </a:xfrm>
          <a:custGeom>
            <a:avLst/>
            <a:gdLst>
              <a:gd name="T0" fmla="*/ 0 w 156"/>
              <a:gd name="T1" fmla="*/ 147 h 293"/>
              <a:gd name="T2" fmla="*/ 78 w 156"/>
              <a:gd name="T3" fmla="*/ 74 h 293"/>
              <a:gd name="T4" fmla="*/ 156 w 156"/>
              <a:gd name="T5" fmla="*/ 0 h 293"/>
              <a:gd name="T6" fmla="*/ 156 w 156"/>
              <a:gd name="T7" fmla="*/ 53 h 293"/>
              <a:gd name="T8" fmla="*/ 156 w 156"/>
              <a:gd name="T9" fmla="*/ 126 h 293"/>
              <a:gd name="T10" fmla="*/ 78 w 156"/>
              <a:gd name="T11" fmla="*/ 209 h 293"/>
              <a:gd name="T12" fmla="*/ 0 w 156"/>
              <a:gd name="T13" fmla="*/ 293 h 293"/>
              <a:gd name="T14" fmla="*/ 0 w 15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7"/>
                </a:moveTo>
                <a:lnTo>
                  <a:pt x="78" y="74"/>
                </a:lnTo>
                <a:lnTo>
                  <a:pt x="156" y="0"/>
                </a:lnTo>
                <a:lnTo>
                  <a:pt x="156" y="53"/>
                </a:lnTo>
                <a:lnTo>
                  <a:pt x="156" y="126"/>
                </a:lnTo>
                <a:lnTo>
                  <a:pt x="78" y="209"/>
                </a:lnTo>
                <a:lnTo>
                  <a:pt x="0" y="293"/>
                </a:lnTo>
                <a:lnTo>
                  <a:pt x="0" y="14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104" name="Freeform 104"/>
          <p:cNvSpPr>
            <a:spLocks/>
          </p:cNvSpPr>
          <p:nvPr/>
        </p:nvSpPr>
        <p:spPr bwMode="auto">
          <a:xfrm>
            <a:off x="4235365" y="3385300"/>
            <a:ext cx="203210" cy="308899"/>
          </a:xfrm>
          <a:custGeom>
            <a:avLst/>
            <a:gdLst>
              <a:gd name="T0" fmla="*/ 0 w 155"/>
              <a:gd name="T1" fmla="*/ 167 h 293"/>
              <a:gd name="T2" fmla="*/ 88 w 155"/>
              <a:gd name="T3" fmla="*/ 84 h 293"/>
              <a:gd name="T4" fmla="*/ 155 w 155"/>
              <a:gd name="T5" fmla="*/ 0 h 293"/>
              <a:gd name="T6" fmla="*/ 155 w 155"/>
              <a:gd name="T7" fmla="*/ 74 h 293"/>
              <a:gd name="T8" fmla="*/ 155 w 155"/>
              <a:gd name="T9" fmla="*/ 126 h 293"/>
              <a:gd name="T10" fmla="*/ 88 w 155"/>
              <a:gd name="T11" fmla="*/ 209 h 293"/>
              <a:gd name="T12" fmla="*/ 0 w 155"/>
              <a:gd name="T13" fmla="*/ 293 h 293"/>
              <a:gd name="T14" fmla="*/ 0 w 155"/>
              <a:gd name="T15" fmla="*/ 220 h 293"/>
              <a:gd name="T16" fmla="*/ 0 w 155"/>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3">
                <a:moveTo>
                  <a:pt x="0" y="167"/>
                </a:moveTo>
                <a:lnTo>
                  <a:pt x="88" y="84"/>
                </a:lnTo>
                <a:lnTo>
                  <a:pt x="155" y="0"/>
                </a:lnTo>
                <a:lnTo>
                  <a:pt x="155" y="74"/>
                </a:lnTo>
                <a:lnTo>
                  <a:pt x="155" y="126"/>
                </a:lnTo>
                <a:lnTo>
                  <a:pt x="88" y="209"/>
                </a:lnTo>
                <a:lnTo>
                  <a:pt x="0" y="293"/>
                </a:lnTo>
                <a:lnTo>
                  <a:pt x="0" y="22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105" name="Freeform 105"/>
          <p:cNvSpPr>
            <a:spLocks/>
          </p:cNvSpPr>
          <p:nvPr/>
        </p:nvSpPr>
        <p:spPr bwMode="auto">
          <a:xfrm>
            <a:off x="3386778" y="4903162"/>
            <a:ext cx="205092" cy="307124"/>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06" name="Freeform 106"/>
          <p:cNvSpPr>
            <a:spLocks/>
          </p:cNvSpPr>
          <p:nvPr/>
        </p:nvSpPr>
        <p:spPr bwMode="auto">
          <a:xfrm>
            <a:off x="3591868" y="4727414"/>
            <a:ext cx="218262" cy="308899"/>
          </a:xfrm>
          <a:custGeom>
            <a:avLst/>
            <a:gdLst>
              <a:gd name="T0" fmla="*/ 0 w 166"/>
              <a:gd name="T1" fmla="*/ 167 h 292"/>
              <a:gd name="T2" fmla="*/ 88 w 166"/>
              <a:gd name="T3" fmla="*/ 83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3"/>
                </a:lnTo>
                <a:lnTo>
                  <a:pt x="166" y="0"/>
                </a:lnTo>
                <a:lnTo>
                  <a:pt x="166" y="73"/>
                </a:lnTo>
                <a:lnTo>
                  <a:pt x="166" y="136"/>
                </a:lnTo>
                <a:lnTo>
                  <a:pt x="88" y="219"/>
                </a:lnTo>
                <a:lnTo>
                  <a:pt x="0" y="292"/>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07" name="Freeform 107"/>
          <p:cNvSpPr>
            <a:spLocks/>
          </p:cNvSpPr>
          <p:nvPr/>
        </p:nvSpPr>
        <p:spPr bwMode="auto">
          <a:xfrm>
            <a:off x="3810129" y="4560536"/>
            <a:ext cx="218262" cy="310675"/>
          </a:xfrm>
          <a:custGeom>
            <a:avLst/>
            <a:gdLst>
              <a:gd name="T0" fmla="*/ 0 w 166"/>
              <a:gd name="T1" fmla="*/ 157 h 293"/>
              <a:gd name="T2" fmla="*/ 78 w 166"/>
              <a:gd name="T3" fmla="*/ 73 h 293"/>
              <a:gd name="T4" fmla="*/ 166 w 166"/>
              <a:gd name="T5" fmla="*/ 0 h 293"/>
              <a:gd name="T6" fmla="*/ 166 w 166"/>
              <a:gd name="T7" fmla="*/ 136 h 293"/>
              <a:gd name="T8" fmla="*/ 78 w 166"/>
              <a:gd name="T9" fmla="*/ 220 h 293"/>
              <a:gd name="T10" fmla="*/ 0 w 166"/>
              <a:gd name="T11" fmla="*/ 293 h 293"/>
              <a:gd name="T12" fmla="*/ 0 w 166"/>
              <a:gd name="T13" fmla="*/ 230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78" y="73"/>
                </a:lnTo>
                <a:lnTo>
                  <a:pt x="166" y="0"/>
                </a:lnTo>
                <a:lnTo>
                  <a:pt x="166" y="136"/>
                </a:lnTo>
                <a:lnTo>
                  <a:pt x="78" y="220"/>
                </a:lnTo>
                <a:lnTo>
                  <a:pt x="0" y="293"/>
                </a:lnTo>
                <a:lnTo>
                  <a:pt x="0" y="230"/>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08" name="Freeform 108"/>
          <p:cNvSpPr>
            <a:spLocks/>
          </p:cNvSpPr>
          <p:nvPr/>
        </p:nvSpPr>
        <p:spPr bwMode="auto">
          <a:xfrm>
            <a:off x="4028392" y="4397207"/>
            <a:ext cx="206973" cy="307124"/>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62"/>
                </a:lnTo>
                <a:lnTo>
                  <a:pt x="156" y="125"/>
                </a:lnTo>
                <a:lnTo>
                  <a:pt x="78" y="209"/>
                </a:lnTo>
                <a:lnTo>
                  <a:pt x="0" y="292"/>
                </a:lnTo>
                <a:lnTo>
                  <a:pt x="0" y="156"/>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09" name="Freeform 109"/>
          <p:cNvSpPr>
            <a:spLocks/>
          </p:cNvSpPr>
          <p:nvPr/>
        </p:nvSpPr>
        <p:spPr bwMode="auto">
          <a:xfrm>
            <a:off x="4235365" y="4223229"/>
            <a:ext cx="203210" cy="307124"/>
          </a:xfrm>
          <a:custGeom>
            <a:avLst/>
            <a:gdLst>
              <a:gd name="T0" fmla="*/ 0 w 155"/>
              <a:gd name="T1" fmla="*/ 167 h 292"/>
              <a:gd name="T2" fmla="*/ 88 w 155"/>
              <a:gd name="T3" fmla="*/ 83 h 292"/>
              <a:gd name="T4" fmla="*/ 155 w 155"/>
              <a:gd name="T5" fmla="*/ 0 h 292"/>
              <a:gd name="T6" fmla="*/ 155 w 155"/>
              <a:gd name="T7" fmla="*/ 73 h 292"/>
              <a:gd name="T8" fmla="*/ 155 w 155"/>
              <a:gd name="T9" fmla="*/ 135 h 292"/>
              <a:gd name="T10" fmla="*/ 88 w 155"/>
              <a:gd name="T11" fmla="*/ 209 h 292"/>
              <a:gd name="T12" fmla="*/ 0 w 155"/>
              <a:gd name="T13" fmla="*/ 292 h 292"/>
              <a:gd name="T14" fmla="*/ 0 w 155"/>
              <a:gd name="T15" fmla="*/ 22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3"/>
                </a:lnTo>
                <a:lnTo>
                  <a:pt x="155" y="0"/>
                </a:lnTo>
                <a:lnTo>
                  <a:pt x="155" y="73"/>
                </a:lnTo>
                <a:lnTo>
                  <a:pt x="155" y="135"/>
                </a:lnTo>
                <a:lnTo>
                  <a:pt x="88" y="209"/>
                </a:lnTo>
                <a:lnTo>
                  <a:pt x="0" y="292"/>
                </a:lnTo>
                <a:lnTo>
                  <a:pt x="0" y="229"/>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0" name="Freeform 110"/>
          <p:cNvSpPr>
            <a:spLocks/>
          </p:cNvSpPr>
          <p:nvPr/>
        </p:nvSpPr>
        <p:spPr bwMode="auto">
          <a:xfrm>
            <a:off x="3386778" y="5036308"/>
            <a:ext cx="205092" cy="307124"/>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1" name="Freeform 111"/>
          <p:cNvSpPr>
            <a:spLocks/>
          </p:cNvSpPr>
          <p:nvPr/>
        </p:nvSpPr>
        <p:spPr bwMode="auto">
          <a:xfrm>
            <a:off x="3591868" y="4871205"/>
            <a:ext cx="218262" cy="307124"/>
          </a:xfrm>
          <a:custGeom>
            <a:avLst/>
            <a:gdLst>
              <a:gd name="T0" fmla="*/ 0 w 166"/>
              <a:gd name="T1" fmla="*/ 156 h 292"/>
              <a:gd name="T2" fmla="*/ 88 w 166"/>
              <a:gd name="T3" fmla="*/ 83 h 292"/>
              <a:gd name="T4" fmla="*/ 166 w 166"/>
              <a:gd name="T5" fmla="*/ 0 h 292"/>
              <a:gd name="T6" fmla="*/ 166 w 166"/>
              <a:gd name="T7" fmla="*/ 135 h 292"/>
              <a:gd name="T8" fmla="*/ 88 w 166"/>
              <a:gd name="T9" fmla="*/ 219 h 292"/>
              <a:gd name="T10" fmla="*/ 0 w 166"/>
              <a:gd name="T11" fmla="*/ 292 h 292"/>
              <a:gd name="T12" fmla="*/ 0 w 166"/>
              <a:gd name="T13" fmla="*/ 229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135"/>
                </a:lnTo>
                <a:lnTo>
                  <a:pt x="88" y="219"/>
                </a:lnTo>
                <a:lnTo>
                  <a:pt x="0" y="292"/>
                </a:lnTo>
                <a:lnTo>
                  <a:pt x="0" y="229"/>
                </a:lnTo>
                <a:lnTo>
                  <a:pt x="0" y="156"/>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2" name="Freeform 112"/>
          <p:cNvSpPr>
            <a:spLocks/>
          </p:cNvSpPr>
          <p:nvPr/>
        </p:nvSpPr>
        <p:spPr bwMode="auto">
          <a:xfrm>
            <a:off x="3810129" y="4704333"/>
            <a:ext cx="218262" cy="308899"/>
          </a:xfrm>
          <a:custGeom>
            <a:avLst/>
            <a:gdLst>
              <a:gd name="T0" fmla="*/ 0 w 166"/>
              <a:gd name="T1" fmla="*/ 157 h 292"/>
              <a:gd name="T2" fmla="*/ 78 w 166"/>
              <a:gd name="T3" fmla="*/ 84 h 292"/>
              <a:gd name="T4" fmla="*/ 166 w 166"/>
              <a:gd name="T5" fmla="*/ 0 h 292"/>
              <a:gd name="T6" fmla="*/ 166 w 166"/>
              <a:gd name="T7" fmla="*/ 63 h 292"/>
              <a:gd name="T8" fmla="*/ 166 w 166"/>
              <a:gd name="T9" fmla="*/ 125 h 292"/>
              <a:gd name="T10" fmla="*/ 78 w 166"/>
              <a:gd name="T11" fmla="*/ 209 h 292"/>
              <a:gd name="T12" fmla="*/ 0 w 166"/>
              <a:gd name="T13" fmla="*/ 292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63"/>
                </a:lnTo>
                <a:lnTo>
                  <a:pt x="166" y="125"/>
                </a:lnTo>
                <a:lnTo>
                  <a:pt x="78" y="209"/>
                </a:lnTo>
                <a:lnTo>
                  <a:pt x="0" y="292"/>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3" name="Freeform 113"/>
          <p:cNvSpPr>
            <a:spLocks/>
          </p:cNvSpPr>
          <p:nvPr/>
        </p:nvSpPr>
        <p:spPr bwMode="auto">
          <a:xfrm>
            <a:off x="4028392" y="4530351"/>
            <a:ext cx="206973" cy="307124"/>
          </a:xfrm>
          <a:custGeom>
            <a:avLst/>
            <a:gdLst>
              <a:gd name="T0" fmla="*/ 0 w 156"/>
              <a:gd name="T1" fmla="*/ 167 h 292"/>
              <a:gd name="T2" fmla="*/ 78 w 156"/>
              <a:gd name="T3" fmla="*/ 84 h 292"/>
              <a:gd name="T4" fmla="*/ 156 w 156"/>
              <a:gd name="T5" fmla="*/ 0 h 292"/>
              <a:gd name="T6" fmla="*/ 156 w 156"/>
              <a:gd name="T7" fmla="*/ 73 h 292"/>
              <a:gd name="T8" fmla="*/ 156 w 156"/>
              <a:gd name="T9" fmla="*/ 136 h 292"/>
              <a:gd name="T10" fmla="*/ 78 w 156"/>
              <a:gd name="T11" fmla="*/ 219 h 292"/>
              <a:gd name="T12" fmla="*/ 0 w 156"/>
              <a:gd name="T13" fmla="*/ 292 h 292"/>
              <a:gd name="T14" fmla="*/ 0 w 156"/>
              <a:gd name="T15" fmla="*/ 230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4"/>
                </a:lnTo>
                <a:lnTo>
                  <a:pt x="156" y="0"/>
                </a:lnTo>
                <a:lnTo>
                  <a:pt x="156" y="73"/>
                </a:lnTo>
                <a:lnTo>
                  <a:pt x="156" y="136"/>
                </a:lnTo>
                <a:lnTo>
                  <a:pt x="78" y="219"/>
                </a:lnTo>
                <a:lnTo>
                  <a:pt x="0" y="292"/>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4" name="Freeform 114"/>
          <p:cNvSpPr>
            <a:spLocks/>
          </p:cNvSpPr>
          <p:nvPr/>
        </p:nvSpPr>
        <p:spPr bwMode="auto">
          <a:xfrm>
            <a:off x="4235365" y="4363481"/>
            <a:ext cx="203210" cy="310675"/>
          </a:xfrm>
          <a:custGeom>
            <a:avLst/>
            <a:gdLst>
              <a:gd name="T0" fmla="*/ 0 w 155"/>
              <a:gd name="T1" fmla="*/ 157 h 293"/>
              <a:gd name="T2" fmla="*/ 88 w 155"/>
              <a:gd name="T3" fmla="*/ 74 h 293"/>
              <a:gd name="T4" fmla="*/ 155 w 155"/>
              <a:gd name="T5" fmla="*/ 0 h 293"/>
              <a:gd name="T6" fmla="*/ 155 w 155"/>
              <a:gd name="T7" fmla="*/ 136 h 293"/>
              <a:gd name="T8" fmla="*/ 88 w 155"/>
              <a:gd name="T9" fmla="*/ 220 h 293"/>
              <a:gd name="T10" fmla="*/ 0 w 155"/>
              <a:gd name="T11" fmla="*/ 293 h 293"/>
              <a:gd name="T12" fmla="*/ 0 w 155"/>
              <a:gd name="T13" fmla="*/ 230 h 293"/>
              <a:gd name="T14" fmla="*/ 0 w 155"/>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57"/>
                </a:moveTo>
                <a:lnTo>
                  <a:pt x="88" y="74"/>
                </a:lnTo>
                <a:lnTo>
                  <a:pt x="155" y="0"/>
                </a:lnTo>
                <a:lnTo>
                  <a:pt x="155" y="136"/>
                </a:lnTo>
                <a:lnTo>
                  <a:pt x="88" y="220"/>
                </a:lnTo>
                <a:lnTo>
                  <a:pt x="0" y="293"/>
                </a:lnTo>
                <a:lnTo>
                  <a:pt x="0" y="230"/>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5" name="Freeform 115"/>
          <p:cNvSpPr>
            <a:spLocks/>
          </p:cNvSpPr>
          <p:nvPr/>
        </p:nvSpPr>
        <p:spPr bwMode="auto">
          <a:xfrm>
            <a:off x="3386778" y="5178332"/>
            <a:ext cx="205092" cy="319551"/>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6" name="Freeform 116"/>
          <p:cNvSpPr>
            <a:spLocks/>
          </p:cNvSpPr>
          <p:nvPr/>
        </p:nvSpPr>
        <p:spPr bwMode="auto">
          <a:xfrm>
            <a:off x="3591868" y="5013233"/>
            <a:ext cx="218262" cy="308899"/>
          </a:xfrm>
          <a:custGeom>
            <a:avLst/>
            <a:gdLst>
              <a:gd name="T0" fmla="*/ 0 w 166"/>
              <a:gd name="T1" fmla="*/ 157 h 293"/>
              <a:gd name="T2" fmla="*/ 88 w 166"/>
              <a:gd name="T3" fmla="*/ 84 h 293"/>
              <a:gd name="T4" fmla="*/ 166 w 166"/>
              <a:gd name="T5" fmla="*/ 0 h 293"/>
              <a:gd name="T6" fmla="*/ 166 w 166"/>
              <a:gd name="T7" fmla="*/ 63 h 293"/>
              <a:gd name="T8" fmla="*/ 166 w 166"/>
              <a:gd name="T9" fmla="*/ 126 h 293"/>
              <a:gd name="T10" fmla="*/ 88 w 166"/>
              <a:gd name="T11" fmla="*/ 209 h 293"/>
              <a:gd name="T12" fmla="*/ 0 w 166"/>
              <a:gd name="T13" fmla="*/ 293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88" y="84"/>
                </a:lnTo>
                <a:lnTo>
                  <a:pt x="166" y="0"/>
                </a:lnTo>
                <a:lnTo>
                  <a:pt x="166" y="63"/>
                </a:lnTo>
                <a:lnTo>
                  <a:pt x="166" y="126"/>
                </a:lnTo>
                <a:lnTo>
                  <a:pt x="88" y="209"/>
                </a:lnTo>
                <a:lnTo>
                  <a:pt x="0" y="293"/>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7" name="Freeform 117"/>
          <p:cNvSpPr>
            <a:spLocks/>
          </p:cNvSpPr>
          <p:nvPr/>
        </p:nvSpPr>
        <p:spPr bwMode="auto">
          <a:xfrm>
            <a:off x="3810129" y="4837481"/>
            <a:ext cx="218262" cy="308899"/>
          </a:xfrm>
          <a:custGeom>
            <a:avLst/>
            <a:gdLst>
              <a:gd name="T0" fmla="*/ 0 w 166"/>
              <a:gd name="T1" fmla="*/ 167 h 293"/>
              <a:gd name="T2" fmla="*/ 78 w 166"/>
              <a:gd name="T3" fmla="*/ 84 h 293"/>
              <a:gd name="T4" fmla="*/ 166 w 166"/>
              <a:gd name="T5" fmla="*/ 0 h 293"/>
              <a:gd name="T6" fmla="*/ 166 w 166"/>
              <a:gd name="T7" fmla="*/ 73 h 293"/>
              <a:gd name="T8" fmla="*/ 166 w 166"/>
              <a:gd name="T9" fmla="*/ 136 h 293"/>
              <a:gd name="T10" fmla="*/ 78 w 166"/>
              <a:gd name="T11" fmla="*/ 220 h 293"/>
              <a:gd name="T12" fmla="*/ 0 w 166"/>
              <a:gd name="T13" fmla="*/ 293 h 293"/>
              <a:gd name="T14" fmla="*/ 0 w 166"/>
              <a:gd name="T15" fmla="*/ 23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78" y="84"/>
                </a:lnTo>
                <a:lnTo>
                  <a:pt x="166" y="0"/>
                </a:lnTo>
                <a:lnTo>
                  <a:pt x="166" y="73"/>
                </a:lnTo>
                <a:lnTo>
                  <a:pt x="166" y="136"/>
                </a:lnTo>
                <a:lnTo>
                  <a:pt x="78" y="220"/>
                </a:lnTo>
                <a:lnTo>
                  <a:pt x="0" y="293"/>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8" name="Freeform 118"/>
          <p:cNvSpPr>
            <a:spLocks/>
          </p:cNvSpPr>
          <p:nvPr/>
        </p:nvSpPr>
        <p:spPr bwMode="auto">
          <a:xfrm>
            <a:off x="4028392" y="4674153"/>
            <a:ext cx="206973" cy="305349"/>
          </a:xfrm>
          <a:custGeom>
            <a:avLst/>
            <a:gdLst>
              <a:gd name="T0" fmla="*/ 0 w 156"/>
              <a:gd name="T1" fmla="*/ 156 h 292"/>
              <a:gd name="T2" fmla="*/ 78 w 156"/>
              <a:gd name="T3" fmla="*/ 83 h 292"/>
              <a:gd name="T4" fmla="*/ 156 w 156"/>
              <a:gd name="T5" fmla="*/ 0 h 292"/>
              <a:gd name="T6" fmla="*/ 156 w 156"/>
              <a:gd name="T7" fmla="*/ 135 h 292"/>
              <a:gd name="T8" fmla="*/ 78 w 156"/>
              <a:gd name="T9" fmla="*/ 219 h 292"/>
              <a:gd name="T10" fmla="*/ 0 w 156"/>
              <a:gd name="T11" fmla="*/ 292 h 292"/>
              <a:gd name="T12" fmla="*/ 0 w 156"/>
              <a:gd name="T13" fmla="*/ 229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135"/>
                </a:lnTo>
                <a:lnTo>
                  <a:pt x="78" y="219"/>
                </a:lnTo>
                <a:lnTo>
                  <a:pt x="0" y="292"/>
                </a:lnTo>
                <a:lnTo>
                  <a:pt x="0" y="229"/>
                </a:lnTo>
                <a:lnTo>
                  <a:pt x="0" y="156"/>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19" name="Freeform 119"/>
          <p:cNvSpPr>
            <a:spLocks/>
          </p:cNvSpPr>
          <p:nvPr/>
        </p:nvSpPr>
        <p:spPr bwMode="auto">
          <a:xfrm>
            <a:off x="4235365" y="4507274"/>
            <a:ext cx="203210" cy="307124"/>
          </a:xfrm>
          <a:custGeom>
            <a:avLst/>
            <a:gdLst>
              <a:gd name="T0" fmla="*/ 0 w 155"/>
              <a:gd name="T1" fmla="*/ 15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7"/>
                </a:moveTo>
                <a:lnTo>
                  <a:pt x="88" y="84"/>
                </a:lnTo>
                <a:lnTo>
                  <a:pt x="155" y="0"/>
                </a:lnTo>
                <a:lnTo>
                  <a:pt x="155" y="73"/>
                </a:lnTo>
                <a:lnTo>
                  <a:pt x="155" y="125"/>
                </a:lnTo>
                <a:lnTo>
                  <a:pt x="88" y="209"/>
                </a:lnTo>
                <a:lnTo>
                  <a:pt x="0" y="292"/>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0" name="Freeform 120"/>
          <p:cNvSpPr>
            <a:spLocks/>
          </p:cNvSpPr>
          <p:nvPr/>
        </p:nvSpPr>
        <p:spPr bwMode="auto">
          <a:xfrm>
            <a:off x="3386778" y="5322127"/>
            <a:ext cx="205092" cy="307124"/>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1" name="Freeform 121"/>
          <p:cNvSpPr>
            <a:spLocks/>
          </p:cNvSpPr>
          <p:nvPr/>
        </p:nvSpPr>
        <p:spPr bwMode="auto">
          <a:xfrm>
            <a:off x="3591868" y="5146377"/>
            <a:ext cx="218262" cy="317776"/>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2" name="Freeform 122"/>
          <p:cNvSpPr>
            <a:spLocks/>
          </p:cNvSpPr>
          <p:nvPr/>
        </p:nvSpPr>
        <p:spPr bwMode="auto">
          <a:xfrm>
            <a:off x="3810129" y="4979501"/>
            <a:ext cx="218262" cy="308899"/>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3" name="Freeform 123"/>
          <p:cNvSpPr>
            <a:spLocks/>
          </p:cNvSpPr>
          <p:nvPr/>
        </p:nvSpPr>
        <p:spPr bwMode="auto">
          <a:xfrm>
            <a:off x="4028392" y="4814401"/>
            <a:ext cx="206973" cy="308899"/>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4" name="Freeform 124"/>
          <p:cNvSpPr>
            <a:spLocks/>
          </p:cNvSpPr>
          <p:nvPr/>
        </p:nvSpPr>
        <p:spPr bwMode="auto">
          <a:xfrm>
            <a:off x="4235365" y="4638647"/>
            <a:ext cx="203210" cy="319551"/>
          </a:xfrm>
          <a:custGeom>
            <a:avLst/>
            <a:gdLst>
              <a:gd name="T0" fmla="*/ 0 w 155"/>
              <a:gd name="T1" fmla="*/ 167 h 303"/>
              <a:gd name="T2" fmla="*/ 88 w 155"/>
              <a:gd name="T3" fmla="*/ 84 h 303"/>
              <a:gd name="T4" fmla="*/ 155 w 155"/>
              <a:gd name="T5" fmla="*/ 0 h 303"/>
              <a:gd name="T6" fmla="*/ 155 w 155"/>
              <a:gd name="T7" fmla="*/ 74 h 303"/>
              <a:gd name="T8" fmla="*/ 155 w 155"/>
              <a:gd name="T9" fmla="*/ 136 h 303"/>
              <a:gd name="T10" fmla="*/ 88 w 155"/>
              <a:gd name="T11" fmla="*/ 220 h 303"/>
              <a:gd name="T12" fmla="*/ 0 w 155"/>
              <a:gd name="T13" fmla="*/ 303 h 303"/>
              <a:gd name="T14" fmla="*/ 0 w 155"/>
              <a:gd name="T15" fmla="*/ 230 h 303"/>
              <a:gd name="T16" fmla="*/ 0 w 155"/>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03">
                <a:moveTo>
                  <a:pt x="0" y="167"/>
                </a:moveTo>
                <a:lnTo>
                  <a:pt x="88" y="84"/>
                </a:lnTo>
                <a:lnTo>
                  <a:pt x="155" y="0"/>
                </a:lnTo>
                <a:lnTo>
                  <a:pt x="155" y="74"/>
                </a:lnTo>
                <a:lnTo>
                  <a:pt x="155" y="136"/>
                </a:lnTo>
                <a:lnTo>
                  <a:pt x="88" y="220"/>
                </a:lnTo>
                <a:lnTo>
                  <a:pt x="0" y="303"/>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5" name="Freeform 125"/>
          <p:cNvSpPr>
            <a:spLocks/>
          </p:cNvSpPr>
          <p:nvPr/>
        </p:nvSpPr>
        <p:spPr bwMode="auto">
          <a:xfrm>
            <a:off x="3386778" y="5464151"/>
            <a:ext cx="205092" cy="307124"/>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6" name="Freeform 126"/>
          <p:cNvSpPr>
            <a:spLocks/>
          </p:cNvSpPr>
          <p:nvPr/>
        </p:nvSpPr>
        <p:spPr bwMode="auto">
          <a:xfrm>
            <a:off x="3591868" y="5288398"/>
            <a:ext cx="218262" cy="319551"/>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7" name="Freeform 127"/>
          <p:cNvSpPr>
            <a:spLocks/>
          </p:cNvSpPr>
          <p:nvPr/>
        </p:nvSpPr>
        <p:spPr bwMode="auto">
          <a:xfrm>
            <a:off x="3810129" y="5123296"/>
            <a:ext cx="218262" cy="307124"/>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8" name="Freeform 128"/>
          <p:cNvSpPr>
            <a:spLocks/>
          </p:cNvSpPr>
          <p:nvPr/>
        </p:nvSpPr>
        <p:spPr bwMode="auto">
          <a:xfrm>
            <a:off x="4028392" y="4958199"/>
            <a:ext cx="206973" cy="308899"/>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29" name="Freeform 129"/>
          <p:cNvSpPr>
            <a:spLocks/>
          </p:cNvSpPr>
          <p:nvPr/>
        </p:nvSpPr>
        <p:spPr bwMode="auto">
          <a:xfrm>
            <a:off x="4235365" y="4782443"/>
            <a:ext cx="203210" cy="307124"/>
          </a:xfrm>
          <a:custGeom>
            <a:avLst/>
            <a:gdLst>
              <a:gd name="T0" fmla="*/ 0 w 155"/>
              <a:gd name="T1" fmla="*/ 167 h 292"/>
              <a:gd name="T2" fmla="*/ 88 w 155"/>
              <a:gd name="T3" fmla="*/ 84 h 292"/>
              <a:gd name="T4" fmla="*/ 155 w 155"/>
              <a:gd name="T5" fmla="*/ 0 h 292"/>
              <a:gd name="T6" fmla="*/ 155 w 155"/>
              <a:gd name="T7" fmla="*/ 136 h 292"/>
              <a:gd name="T8" fmla="*/ 88 w 155"/>
              <a:gd name="T9" fmla="*/ 219 h 292"/>
              <a:gd name="T10" fmla="*/ 0 w 155"/>
              <a:gd name="T11" fmla="*/ 292 h 292"/>
              <a:gd name="T12" fmla="*/ 0 w 155"/>
              <a:gd name="T13" fmla="*/ 23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4"/>
                </a:lnTo>
                <a:lnTo>
                  <a:pt x="155" y="0"/>
                </a:lnTo>
                <a:lnTo>
                  <a:pt x="155" y="136"/>
                </a:lnTo>
                <a:lnTo>
                  <a:pt x="88" y="219"/>
                </a:lnTo>
                <a:lnTo>
                  <a:pt x="0" y="292"/>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130" name="Freeform 130"/>
          <p:cNvSpPr>
            <a:spLocks/>
          </p:cNvSpPr>
          <p:nvPr/>
        </p:nvSpPr>
        <p:spPr bwMode="auto">
          <a:xfrm>
            <a:off x="3591868" y="4441592"/>
            <a:ext cx="218262" cy="317776"/>
          </a:xfrm>
          <a:custGeom>
            <a:avLst/>
            <a:gdLst>
              <a:gd name="T0" fmla="*/ 0 w 166"/>
              <a:gd name="T1" fmla="*/ 167 h 302"/>
              <a:gd name="T2" fmla="*/ 88 w 166"/>
              <a:gd name="T3" fmla="*/ 83 h 302"/>
              <a:gd name="T4" fmla="*/ 166 w 166"/>
              <a:gd name="T5" fmla="*/ 0 h 302"/>
              <a:gd name="T6" fmla="*/ 166 w 166"/>
              <a:gd name="T7" fmla="*/ 146 h 302"/>
              <a:gd name="T8" fmla="*/ 88 w 166"/>
              <a:gd name="T9" fmla="*/ 229 h 302"/>
              <a:gd name="T10" fmla="*/ 0 w 166"/>
              <a:gd name="T11" fmla="*/ 302 h 302"/>
              <a:gd name="T12" fmla="*/ 0 w 166"/>
              <a:gd name="T13" fmla="*/ 240 h 302"/>
              <a:gd name="T14" fmla="*/ 0 w 16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2">
                <a:moveTo>
                  <a:pt x="0" y="167"/>
                </a:moveTo>
                <a:lnTo>
                  <a:pt x="88" y="83"/>
                </a:lnTo>
                <a:lnTo>
                  <a:pt x="166" y="0"/>
                </a:lnTo>
                <a:lnTo>
                  <a:pt x="166" y="146"/>
                </a:lnTo>
                <a:lnTo>
                  <a:pt x="88" y="229"/>
                </a:lnTo>
                <a:lnTo>
                  <a:pt x="0" y="302"/>
                </a:lnTo>
                <a:lnTo>
                  <a:pt x="0" y="240"/>
                </a:lnTo>
                <a:lnTo>
                  <a:pt x="0" y="16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131" name="Freeform 131"/>
          <p:cNvSpPr>
            <a:spLocks/>
          </p:cNvSpPr>
          <p:nvPr/>
        </p:nvSpPr>
        <p:spPr bwMode="auto">
          <a:xfrm>
            <a:off x="3810129" y="4288918"/>
            <a:ext cx="218262" cy="305349"/>
          </a:xfrm>
          <a:custGeom>
            <a:avLst/>
            <a:gdLst>
              <a:gd name="T0" fmla="*/ 0 w 166"/>
              <a:gd name="T1" fmla="*/ 147 h 293"/>
              <a:gd name="T2" fmla="*/ 78 w 166"/>
              <a:gd name="T3" fmla="*/ 84 h 293"/>
              <a:gd name="T4" fmla="*/ 166 w 166"/>
              <a:gd name="T5" fmla="*/ 0 h 293"/>
              <a:gd name="T6" fmla="*/ 166 w 166"/>
              <a:gd name="T7" fmla="*/ 53 h 293"/>
              <a:gd name="T8" fmla="*/ 166 w 166"/>
              <a:gd name="T9" fmla="*/ 126 h 293"/>
              <a:gd name="T10" fmla="*/ 78 w 166"/>
              <a:gd name="T11" fmla="*/ 209 h 293"/>
              <a:gd name="T12" fmla="*/ 0 w 166"/>
              <a:gd name="T13" fmla="*/ 293 h 293"/>
              <a:gd name="T14" fmla="*/ 0 w 16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7"/>
                </a:moveTo>
                <a:lnTo>
                  <a:pt x="78" y="84"/>
                </a:lnTo>
                <a:lnTo>
                  <a:pt x="166" y="0"/>
                </a:lnTo>
                <a:lnTo>
                  <a:pt x="166" y="53"/>
                </a:lnTo>
                <a:lnTo>
                  <a:pt x="166" y="126"/>
                </a:lnTo>
                <a:lnTo>
                  <a:pt x="78" y="209"/>
                </a:lnTo>
                <a:lnTo>
                  <a:pt x="0" y="293"/>
                </a:lnTo>
                <a:lnTo>
                  <a:pt x="0" y="14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132" name="Freeform 132"/>
          <p:cNvSpPr>
            <a:spLocks/>
          </p:cNvSpPr>
          <p:nvPr/>
        </p:nvSpPr>
        <p:spPr bwMode="auto">
          <a:xfrm>
            <a:off x="4028392" y="4109615"/>
            <a:ext cx="206973" cy="310675"/>
          </a:xfrm>
          <a:custGeom>
            <a:avLst/>
            <a:gdLst>
              <a:gd name="T0" fmla="*/ 0 w 156"/>
              <a:gd name="T1" fmla="*/ 167 h 293"/>
              <a:gd name="T2" fmla="*/ 78 w 156"/>
              <a:gd name="T3" fmla="*/ 84 h 293"/>
              <a:gd name="T4" fmla="*/ 156 w 156"/>
              <a:gd name="T5" fmla="*/ 0 h 293"/>
              <a:gd name="T6" fmla="*/ 156 w 156"/>
              <a:gd name="T7" fmla="*/ 73 h 293"/>
              <a:gd name="T8" fmla="*/ 156 w 156"/>
              <a:gd name="T9" fmla="*/ 126 h 293"/>
              <a:gd name="T10" fmla="*/ 78 w 156"/>
              <a:gd name="T11" fmla="*/ 209 h 293"/>
              <a:gd name="T12" fmla="*/ 0 w 156"/>
              <a:gd name="T13" fmla="*/ 293 h 293"/>
              <a:gd name="T14" fmla="*/ 0 w 156"/>
              <a:gd name="T15" fmla="*/ 22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78" y="84"/>
                </a:lnTo>
                <a:lnTo>
                  <a:pt x="156" y="0"/>
                </a:lnTo>
                <a:lnTo>
                  <a:pt x="156" y="73"/>
                </a:lnTo>
                <a:lnTo>
                  <a:pt x="156" y="126"/>
                </a:lnTo>
                <a:lnTo>
                  <a:pt x="78" y="209"/>
                </a:lnTo>
                <a:lnTo>
                  <a:pt x="0" y="293"/>
                </a:lnTo>
                <a:lnTo>
                  <a:pt x="0" y="220"/>
                </a:lnTo>
                <a:lnTo>
                  <a:pt x="0" y="16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133" name="Freeform 133"/>
          <p:cNvSpPr>
            <a:spLocks/>
          </p:cNvSpPr>
          <p:nvPr/>
        </p:nvSpPr>
        <p:spPr bwMode="auto">
          <a:xfrm>
            <a:off x="4235365" y="3935637"/>
            <a:ext cx="203210" cy="308899"/>
          </a:xfrm>
          <a:custGeom>
            <a:avLst/>
            <a:gdLst>
              <a:gd name="T0" fmla="*/ 0 w 155"/>
              <a:gd name="T1" fmla="*/ 167 h 293"/>
              <a:gd name="T2" fmla="*/ 88 w 155"/>
              <a:gd name="T3" fmla="*/ 84 h 293"/>
              <a:gd name="T4" fmla="*/ 155 w 155"/>
              <a:gd name="T5" fmla="*/ 0 h 293"/>
              <a:gd name="T6" fmla="*/ 155 w 155"/>
              <a:gd name="T7" fmla="*/ 147 h 293"/>
              <a:gd name="T8" fmla="*/ 88 w 155"/>
              <a:gd name="T9" fmla="*/ 230 h 293"/>
              <a:gd name="T10" fmla="*/ 0 w 155"/>
              <a:gd name="T11" fmla="*/ 293 h 293"/>
              <a:gd name="T12" fmla="*/ 0 w 155"/>
              <a:gd name="T13" fmla="*/ 240 h 293"/>
              <a:gd name="T14" fmla="*/ 0 w 155"/>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67"/>
                </a:moveTo>
                <a:lnTo>
                  <a:pt x="88" y="84"/>
                </a:lnTo>
                <a:lnTo>
                  <a:pt x="155" y="0"/>
                </a:lnTo>
                <a:lnTo>
                  <a:pt x="155" y="147"/>
                </a:lnTo>
                <a:lnTo>
                  <a:pt x="88" y="230"/>
                </a:lnTo>
                <a:lnTo>
                  <a:pt x="0" y="293"/>
                </a:lnTo>
                <a:lnTo>
                  <a:pt x="0" y="240"/>
                </a:lnTo>
                <a:lnTo>
                  <a:pt x="0" y="16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134" name="Freeform 134"/>
          <p:cNvSpPr>
            <a:spLocks/>
          </p:cNvSpPr>
          <p:nvPr/>
        </p:nvSpPr>
        <p:spPr bwMode="auto">
          <a:xfrm>
            <a:off x="3386778" y="4759368"/>
            <a:ext cx="205092" cy="308899"/>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135" name="Freeform 135"/>
          <p:cNvSpPr>
            <a:spLocks/>
          </p:cNvSpPr>
          <p:nvPr/>
        </p:nvSpPr>
        <p:spPr bwMode="auto">
          <a:xfrm>
            <a:off x="3591868" y="4594266"/>
            <a:ext cx="218262" cy="308899"/>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8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62"/>
                </a:lnTo>
                <a:lnTo>
                  <a:pt x="166" y="125"/>
                </a:lnTo>
                <a:lnTo>
                  <a:pt x="88" y="208"/>
                </a:lnTo>
                <a:lnTo>
                  <a:pt x="0" y="292"/>
                </a:lnTo>
                <a:lnTo>
                  <a:pt x="0" y="156"/>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136" name="Freeform 136"/>
          <p:cNvSpPr>
            <a:spLocks/>
          </p:cNvSpPr>
          <p:nvPr/>
        </p:nvSpPr>
        <p:spPr bwMode="auto">
          <a:xfrm>
            <a:off x="3810129" y="4420287"/>
            <a:ext cx="218262" cy="307124"/>
          </a:xfrm>
          <a:custGeom>
            <a:avLst/>
            <a:gdLst>
              <a:gd name="T0" fmla="*/ 0 w 166"/>
              <a:gd name="T1" fmla="*/ 167 h 292"/>
              <a:gd name="T2" fmla="*/ 78 w 166"/>
              <a:gd name="T3" fmla="*/ 83 h 292"/>
              <a:gd name="T4" fmla="*/ 166 w 166"/>
              <a:gd name="T5" fmla="*/ 0 h 292"/>
              <a:gd name="T6" fmla="*/ 166 w 166"/>
              <a:gd name="T7" fmla="*/ 73 h 292"/>
              <a:gd name="T8" fmla="*/ 166 w 166"/>
              <a:gd name="T9" fmla="*/ 135 h 292"/>
              <a:gd name="T10" fmla="*/ 78 w 166"/>
              <a:gd name="T11" fmla="*/ 208 h 292"/>
              <a:gd name="T12" fmla="*/ 0 w 166"/>
              <a:gd name="T13" fmla="*/ 292 h 292"/>
              <a:gd name="T14" fmla="*/ 0 w 166"/>
              <a:gd name="T15" fmla="*/ 22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3"/>
                </a:lnTo>
                <a:lnTo>
                  <a:pt x="166" y="0"/>
                </a:lnTo>
                <a:lnTo>
                  <a:pt x="166" y="73"/>
                </a:lnTo>
                <a:lnTo>
                  <a:pt x="166" y="135"/>
                </a:lnTo>
                <a:lnTo>
                  <a:pt x="78" y="208"/>
                </a:lnTo>
                <a:lnTo>
                  <a:pt x="0" y="292"/>
                </a:lnTo>
                <a:lnTo>
                  <a:pt x="0" y="229"/>
                </a:lnTo>
                <a:lnTo>
                  <a:pt x="0" y="16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137" name="Freeform 137"/>
          <p:cNvSpPr>
            <a:spLocks/>
          </p:cNvSpPr>
          <p:nvPr/>
        </p:nvSpPr>
        <p:spPr bwMode="auto">
          <a:xfrm>
            <a:off x="4028392" y="4244533"/>
            <a:ext cx="206973" cy="316000"/>
          </a:xfrm>
          <a:custGeom>
            <a:avLst/>
            <a:gdLst>
              <a:gd name="T0" fmla="*/ 0 w 156"/>
              <a:gd name="T1" fmla="*/ 167 h 302"/>
              <a:gd name="T2" fmla="*/ 78 w 156"/>
              <a:gd name="T3" fmla="*/ 83 h 302"/>
              <a:gd name="T4" fmla="*/ 156 w 156"/>
              <a:gd name="T5" fmla="*/ 0 h 302"/>
              <a:gd name="T6" fmla="*/ 156 w 156"/>
              <a:gd name="T7" fmla="*/ 146 h 302"/>
              <a:gd name="T8" fmla="*/ 78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78" y="83"/>
                </a:lnTo>
                <a:lnTo>
                  <a:pt x="156" y="0"/>
                </a:lnTo>
                <a:lnTo>
                  <a:pt x="156" y="146"/>
                </a:lnTo>
                <a:lnTo>
                  <a:pt x="78" y="229"/>
                </a:lnTo>
                <a:lnTo>
                  <a:pt x="0" y="302"/>
                </a:lnTo>
                <a:lnTo>
                  <a:pt x="0" y="240"/>
                </a:lnTo>
                <a:lnTo>
                  <a:pt x="0" y="167"/>
                </a:lnTo>
                <a:close/>
              </a:path>
            </a:pathLst>
          </a:custGeom>
          <a:solidFill>
            <a:srgbClr val="887765"/>
          </a:solidFill>
          <a:ln w="3175" cmpd="sng">
            <a:solidFill>
              <a:srgbClr val="25221E"/>
            </a:solidFill>
            <a:prstDash val="solid"/>
            <a:round/>
            <a:headEnd/>
            <a:tailEnd/>
          </a:ln>
        </p:spPr>
        <p:txBody>
          <a:bodyPr lIns="105507" tIns="52754" rIns="105507" bIns="52754"/>
          <a:lstStyle/>
          <a:p>
            <a:endParaRPr lang="fr-FR">
              <a:latin typeface="+mj-lt"/>
            </a:endParaRPr>
          </a:p>
        </p:txBody>
      </p:sp>
      <p:sp>
        <p:nvSpPr>
          <p:cNvPr id="138" name="Freeform 138"/>
          <p:cNvSpPr>
            <a:spLocks/>
          </p:cNvSpPr>
          <p:nvPr/>
        </p:nvSpPr>
        <p:spPr bwMode="auto">
          <a:xfrm>
            <a:off x="4235365" y="4090083"/>
            <a:ext cx="203210" cy="307124"/>
          </a:xfrm>
          <a:custGeom>
            <a:avLst/>
            <a:gdLst>
              <a:gd name="T0" fmla="*/ 0 w 155"/>
              <a:gd name="T1" fmla="*/ 146 h 292"/>
              <a:gd name="T2" fmla="*/ 88 w 155"/>
              <a:gd name="T3" fmla="*/ 83 h 292"/>
              <a:gd name="T4" fmla="*/ 155 w 155"/>
              <a:gd name="T5" fmla="*/ 0 h 292"/>
              <a:gd name="T6" fmla="*/ 155 w 155"/>
              <a:gd name="T7" fmla="*/ 73 h 292"/>
              <a:gd name="T8" fmla="*/ 155 w 155"/>
              <a:gd name="T9" fmla="*/ 125 h 292"/>
              <a:gd name="T10" fmla="*/ 88 w 155"/>
              <a:gd name="T11" fmla="*/ 208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73"/>
                </a:lnTo>
                <a:lnTo>
                  <a:pt x="155" y="125"/>
                </a:lnTo>
                <a:lnTo>
                  <a:pt x="88" y="208"/>
                </a:lnTo>
                <a:lnTo>
                  <a:pt x="0" y="292"/>
                </a:lnTo>
                <a:lnTo>
                  <a:pt x="0" y="146"/>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139" name="Freeform 139"/>
          <p:cNvSpPr>
            <a:spLocks/>
          </p:cNvSpPr>
          <p:nvPr/>
        </p:nvSpPr>
        <p:spPr bwMode="auto">
          <a:xfrm>
            <a:off x="3386778" y="5883117"/>
            <a:ext cx="205092" cy="307124"/>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0" name="Freeform 140"/>
          <p:cNvSpPr>
            <a:spLocks/>
          </p:cNvSpPr>
          <p:nvPr/>
        </p:nvSpPr>
        <p:spPr bwMode="auto">
          <a:xfrm>
            <a:off x="3591868" y="5705589"/>
            <a:ext cx="218262" cy="319551"/>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1" name="Freeform 141"/>
          <p:cNvSpPr>
            <a:spLocks/>
          </p:cNvSpPr>
          <p:nvPr/>
        </p:nvSpPr>
        <p:spPr bwMode="auto">
          <a:xfrm>
            <a:off x="3810129" y="5540489"/>
            <a:ext cx="218262" cy="317776"/>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2" name="Freeform 142"/>
          <p:cNvSpPr>
            <a:spLocks/>
          </p:cNvSpPr>
          <p:nvPr/>
        </p:nvSpPr>
        <p:spPr bwMode="auto">
          <a:xfrm>
            <a:off x="4028392" y="5377163"/>
            <a:ext cx="206973" cy="307124"/>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3" name="Freeform 143"/>
          <p:cNvSpPr>
            <a:spLocks/>
          </p:cNvSpPr>
          <p:nvPr/>
        </p:nvSpPr>
        <p:spPr bwMode="auto">
          <a:xfrm>
            <a:off x="4235365" y="5201410"/>
            <a:ext cx="203210" cy="307124"/>
          </a:xfrm>
          <a:custGeom>
            <a:avLst/>
            <a:gdLst>
              <a:gd name="T0" fmla="*/ 0 w 155"/>
              <a:gd name="T1" fmla="*/ 167 h 292"/>
              <a:gd name="T2" fmla="*/ 88 w 155"/>
              <a:gd name="T3" fmla="*/ 83 h 292"/>
              <a:gd name="T4" fmla="*/ 155 w 155"/>
              <a:gd name="T5" fmla="*/ 0 h 292"/>
              <a:gd name="T6" fmla="*/ 155 w 155"/>
              <a:gd name="T7" fmla="*/ 136 h 292"/>
              <a:gd name="T8" fmla="*/ 88 w 155"/>
              <a:gd name="T9" fmla="*/ 219 h 292"/>
              <a:gd name="T10" fmla="*/ 0 w 155"/>
              <a:gd name="T11" fmla="*/ 292 h 292"/>
              <a:gd name="T12" fmla="*/ 0 w 155"/>
              <a:gd name="T13" fmla="*/ 229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36"/>
                </a:lnTo>
                <a:lnTo>
                  <a:pt x="88" y="219"/>
                </a:lnTo>
                <a:lnTo>
                  <a:pt x="0" y="292"/>
                </a:lnTo>
                <a:lnTo>
                  <a:pt x="0" y="229"/>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4" name="Freeform 144"/>
          <p:cNvSpPr>
            <a:spLocks/>
          </p:cNvSpPr>
          <p:nvPr/>
        </p:nvSpPr>
        <p:spPr bwMode="auto">
          <a:xfrm>
            <a:off x="3386778" y="5739319"/>
            <a:ext cx="205092" cy="317776"/>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5" name="Freeform 145"/>
          <p:cNvSpPr>
            <a:spLocks/>
          </p:cNvSpPr>
          <p:nvPr/>
        </p:nvSpPr>
        <p:spPr bwMode="auto">
          <a:xfrm>
            <a:off x="3591868" y="5574222"/>
            <a:ext cx="218262" cy="308899"/>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6" name="Freeform 146"/>
          <p:cNvSpPr>
            <a:spLocks/>
          </p:cNvSpPr>
          <p:nvPr/>
        </p:nvSpPr>
        <p:spPr bwMode="auto">
          <a:xfrm>
            <a:off x="3810129" y="5398463"/>
            <a:ext cx="218262" cy="307124"/>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7" name="Freeform 147"/>
          <p:cNvSpPr>
            <a:spLocks/>
          </p:cNvSpPr>
          <p:nvPr/>
        </p:nvSpPr>
        <p:spPr bwMode="auto">
          <a:xfrm>
            <a:off x="4028392" y="5233365"/>
            <a:ext cx="206973" cy="307124"/>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8" name="Freeform 148"/>
          <p:cNvSpPr>
            <a:spLocks/>
          </p:cNvSpPr>
          <p:nvPr/>
        </p:nvSpPr>
        <p:spPr bwMode="auto">
          <a:xfrm>
            <a:off x="4235365" y="5068267"/>
            <a:ext cx="203210" cy="308899"/>
          </a:xfrm>
          <a:custGeom>
            <a:avLst/>
            <a:gdLst>
              <a:gd name="T0" fmla="*/ 0 w 155"/>
              <a:gd name="T1" fmla="*/ 156 h 292"/>
              <a:gd name="T2" fmla="*/ 88 w 155"/>
              <a:gd name="T3" fmla="*/ 73 h 292"/>
              <a:gd name="T4" fmla="*/ 155 w 155"/>
              <a:gd name="T5" fmla="*/ 0 h 292"/>
              <a:gd name="T6" fmla="*/ 155 w 155"/>
              <a:gd name="T7" fmla="*/ 62 h 292"/>
              <a:gd name="T8" fmla="*/ 155 w 155"/>
              <a:gd name="T9" fmla="*/ 125 h 292"/>
              <a:gd name="T10" fmla="*/ 88 w 155"/>
              <a:gd name="T11" fmla="*/ 208 h 292"/>
              <a:gd name="T12" fmla="*/ 0 w 155"/>
              <a:gd name="T13" fmla="*/ 292 h 292"/>
              <a:gd name="T14" fmla="*/ 0 w 155"/>
              <a:gd name="T15" fmla="*/ 219 h 292"/>
              <a:gd name="T16" fmla="*/ 0 w 155"/>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56"/>
                </a:moveTo>
                <a:lnTo>
                  <a:pt x="88" y="73"/>
                </a:lnTo>
                <a:lnTo>
                  <a:pt x="155" y="0"/>
                </a:lnTo>
                <a:lnTo>
                  <a:pt x="155" y="62"/>
                </a:lnTo>
                <a:lnTo>
                  <a:pt x="155" y="125"/>
                </a:lnTo>
                <a:lnTo>
                  <a:pt x="88" y="208"/>
                </a:lnTo>
                <a:lnTo>
                  <a:pt x="0" y="292"/>
                </a:lnTo>
                <a:lnTo>
                  <a:pt x="0" y="219"/>
                </a:lnTo>
                <a:lnTo>
                  <a:pt x="0" y="156"/>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49" name="Freeform 149"/>
          <p:cNvSpPr>
            <a:spLocks/>
          </p:cNvSpPr>
          <p:nvPr/>
        </p:nvSpPr>
        <p:spPr bwMode="auto">
          <a:xfrm>
            <a:off x="3386778" y="5607949"/>
            <a:ext cx="205092" cy="307124"/>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50" name="Freeform 150"/>
          <p:cNvSpPr>
            <a:spLocks/>
          </p:cNvSpPr>
          <p:nvPr/>
        </p:nvSpPr>
        <p:spPr bwMode="auto">
          <a:xfrm>
            <a:off x="3591868" y="5430424"/>
            <a:ext cx="218262" cy="308899"/>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51" name="Freeform 151"/>
          <p:cNvSpPr>
            <a:spLocks/>
          </p:cNvSpPr>
          <p:nvPr/>
        </p:nvSpPr>
        <p:spPr bwMode="auto">
          <a:xfrm>
            <a:off x="3810129" y="5267094"/>
            <a:ext cx="218262" cy="307124"/>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52" name="Freeform 152"/>
          <p:cNvSpPr>
            <a:spLocks/>
          </p:cNvSpPr>
          <p:nvPr/>
        </p:nvSpPr>
        <p:spPr bwMode="auto">
          <a:xfrm>
            <a:off x="4028392" y="5089570"/>
            <a:ext cx="206973" cy="308899"/>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53" name="Freeform 153"/>
          <p:cNvSpPr>
            <a:spLocks/>
          </p:cNvSpPr>
          <p:nvPr/>
        </p:nvSpPr>
        <p:spPr bwMode="auto">
          <a:xfrm>
            <a:off x="4235365" y="4926240"/>
            <a:ext cx="203210" cy="307124"/>
          </a:xfrm>
          <a:custGeom>
            <a:avLst/>
            <a:gdLst>
              <a:gd name="T0" fmla="*/ 0 w 155"/>
              <a:gd name="T1" fmla="*/ 156 h 292"/>
              <a:gd name="T2" fmla="*/ 88 w 155"/>
              <a:gd name="T3" fmla="*/ 83 h 292"/>
              <a:gd name="T4" fmla="*/ 155 w 155"/>
              <a:gd name="T5" fmla="*/ 0 h 292"/>
              <a:gd name="T6" fmla="*/ 155 w 155"/>
              <a:gd name="T7" fmla="*/ 62 h 292"/>
              <a:gd name="T8" fmla="*/ 155 w 155"/>
              <a:gd name="T9" fmla="*/ 136 h 292"/>
              <a:gd name="T10" fmla="*/ 88 w 155"/>
              <a:gd name="T11" fmla="*/ 209 h 292"/>
              <a:gd name="T12" fmla="*/ 0 w 155"/>
              <a:gd name="T13" fmla="*/ 292 h 292"/>
              <a:gd name="T14" fmla="*/ 0 w 155"/>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6"/>
                </a:moveTo>
                <a:lnTo>
                  <a:pt x="88" y="83"/>
                </a:lnTo>
                <a:lnTo>
                  <a:pt x="155" y="0"/>
                </a:lnTo>
                <a:lnTo>
                  <a:pt x="155" y="62"/>
                </a:lnTo>
                <a:lnTo>
                  <a:pt x="155" y="136"/>
                </a:lnTo>
                <a:lnTo>
                  <a:pt x="88" y="209"/>
                </a:lnTo>
                <a:lnTo>
                  <a:pt x="0" y="292"/>
                </a:lnTo>
                <a:lnTo>
                  <a:pt x="0" y="156"/>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154" name="Freeform 154"/>
          <p:cNvSpPr>
            <a:spLocks/>
          </p:cNvSpPr>
          <p:nvPr/>
        </p:nvSpPr>
        <p:spPr bwMode="auto">
          <a:xfrm>
            <a:off x="1606808" y="3241497"/>
            <a:ext cx="745103" cy="165102"/>
          </a:xfrm>
          <a:custGeom>
            <a:avLst/>
            <a:gdLst>
              <a:gd name="T0" fmla="*/ 167 w 566"/>
              <a:gd name="T1" fmla="*/ 0 h 156"/>
              <a:gd name="T2" fmla="*/ 366 w 566"/>
              <a:gd name="T3" fmla="*/ 0 h 156"/>
              <a:gd name="T4" fmla="*/ 566 w 566"/>
              <a:gd name="T5" fmla="*/ 0 h 156"/>
              <a:gd name="T6" fmla="*/ 477 w 566"/>
              <a:gd name="T7" fmla="*/ 83 h 156"/>
              <a:gd name="T8" fmla="*/ 400 w 566"/>
              <a:gd name="T9" fmla="*/ 156 h 156"/>
              <a:gd name="T10" fmla="*/ 200 w 566"/>
              <a:gd name="T11" fmla="*/ 156 h 156"/>
              <a:gd name="T12" fmla="*/ 0 w 566"/>
              <a:gd name="T13" fmla="*/ 156 h 156"/>
              <a:gd name="T14" fmla="*/ 78 w 566"/>
              <a:gd name="T15" fmla="*/ 83 h 156"/>
              <a:gd name="T16" fmla="*/ 167 w 566"/>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56">
                <a:moveTo>
                  <a:pt x="167" y="0"/>
                </a:moveTo>
                <a:lnTo>
                  <a:pt x="366" y="0"/>
                </a:lnTo>
                <a:lnTo>
                  <a:pt x="566" y="0"/>
                </a:lnTo>
                <a:lnTo>
                  <a:pt x="477" y="83"/>
                </a:lnTo>
                <a:lnTo>
                  <a:pt x="400" y="156"/>
                </a:lnTo>
                <a:lnTo>
                  <a:pt x="200" y="156"/>
                </a:lnTo>
                <a:lnTo>
                  <a:pt x="0" y="156"/>
                </a:lnTo>
                <a:lnTo>
                  <a:pt x="78" y="83"/>
                </a:lnTo>
                <a:lnTo>
                  <a:pt x="167"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55" name="Freeform 155"/>
          <p:cNvSpPr>
            <a:spLocks/>
          </p:cNvSpPr>
          <p:nvPr/>
        </p:nvSpPr>
        <p:spPr bwMode="auto">
          <a:xfrm>
            <a:off x="1388544" y="3406604"/>
            <a:ext cx="745103" cy="175753"/>
          </a:xfrm>
          <a:custGeom>
            <a:avLst/>
            <a:gdLst>
              <a:gd name="T0" fmla="*/ 166 w 566"/>
              <a:gd name="T1" fmla="*/ 0 h 167"/>
              <a:gd name="T2" fmla="*/ 366 w 566"/>
              <a:gd name="T3" fmla="*/ 0 h 167"/>
              <a:gd name="T4" fmla="*/ 566 w 566"/>
              <a:gd name="T5" fmla="*/ 0 h 167"/>
              <a:gd name="T6" fmla="*/ 499 w 566"/>
              <a:gd name="T7" fmla="*/ 84 h 167"/>
              <a:gd name="T8" fmla="*/ 410 w 566"/>
              <a:gd name="T9" fmla="*/ 167 h 167"/>
              <a:gd name="T10" fmla="*/ 211 w 566"/>
              <a:gd name="T11" fmla="*/ 167 h 167"/>
              <a:gd name="T12" fmla="*/ 0 w 566"/>
              <a:gd name="T13" fmla="*/ 167 h 167"/>
              <a:gd name="T14" fmla="*/ 89 w 566"/>
              <a:gd name="T15" fmla="*/ 84 h 167"/>
              <a:gd name="T16" fmla="*/ 166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6" y="0"/>
                </a:moveTo>
                <a:lnTo>
                  <a:pt x="366" y="0"/>
                </a:lnTo>
                <a:lnTo>
                  <a:pt x="566" y="0"/>
                </a:lnTo>
                <a:lnTo>
                  <a:pt x="499" y="84"/>
                </a:lnTo>
                <a:lnTo>
                  <a:pt x="410" y="167"/>
                </a:lnTo>
                <a:lnTo>
                  <a:pt x="211" y="167"/>
                </a:lnTo>
                <a:lnTo>
                  <a:pt x="0" y="167"/>
                </a:lnTo>
                <a:lnTo>
                  <a:pt x="89"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56" name="Freeform 156"/>
          <p:cNvSpPr>
            <a:spLocks/>
          </p:cNvSpPr>
          <p:nvPr/>
        </p:nvSpPr>
        <p:spPr bwMode="auto">
          <a:xfrm>
            <a:off x="1198507" y="3582352"/>
            <a:ext cx="731932" cy="177528"/>
          </a:xfrm>
          <a:custGeom>
            <a:avLst/>
            <a:gdLst>
              <a:gd name="T0" fmla="*/ 144 w 554"/>
              <a:gd name="T1" fmla="*/ 0 h 167"/>
              <a:gd name="T2" fmla="*/ 355 w 554"/>
              <a:gd name="T3" fmla="*/ 0 h 167"/>
              <a:gd name="T4" fmla="*/ 554 w 554"/>
              <a:gd name="T5" fmla="*/ 0 h 167"/>
              <a:gd name="T6" fmla="*/ 477 w 554"/>
              <a:gd name="T7" fmla="*/ 84 h 167"/>
              <a:gd name="T8" fmla="*/ 388 w 554"/>
              <a:gd name="T9" fmla="*/ 167 h 167"/>
              <a:gd name="T10" fmla="*/ 199 w 554"/>
              <a:gd name="T11" fmla="*/ 167 h 167"/>
              <a:gd name="T12" fmla="*/ 0 w 554"/>
              <a:gd name="T13" fmla="*/ 146 h 167"/>
              <a:gd name="T14" fmla="*/ 77 w 554"/>
              <a:gd name="T15" fmla="*/ 84 h 167"/>
              <a:gd name="T16" fmla="*/ 144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44" y="0"/>
                </a:moveTo>
                <a:lnTo>
                  <a:pt x="355" y="0"/>
                </a:lnTo>
                <a:lnTo>
                  <a:pt x="554" y="0"/>
                </a:lnTo>
                <a:lnTo>
                  <a:pt x="477" y="84"/>
                </a:lnTo>
                <a:lnTo>
                  <a:pt x="388" y="167"/>
                </a:lnTo>
                <a:lnTo>
                  <a:pt x="199" y="167"/>
                </a:lnTo>
                <a:lnTo>
                  <a:pt x="0" y="146"/>
                </a:lnTo>
                <a:lnTo>
                  <a:pt x="77" y="84"/>
                </a:lnTo>
                <a:lnTo>
                  <a:pt x="144"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57" name="Freeform 157"/>
          <p:cNvSpPr>
            <a:spLocks/>
          </p:cNvSpPr>
          <p:nvPr/>
        </p:nvSpPr>
        <p:spPr bwMode="auto">
          <a:xfrm>
            <a:off x="982123" y="3738580"/>
            <a:ext cx="728169" cy="173978"/>
          </a:xfrm>
          <a:custGeom>
            <a:avLst/>
            <a:gdLst>
              <a:gd name="T0" fmla="*/ 166 w 554"/>
              <a:gd name="T1" fmla="*/ 0 h 167"/>
              <a:gd name="T2" fmla="*/ 365 w 554"/>
              <a:gd name="T3" fmla="*/ 21 h 167"/>
              <a:gd name="T4" fmla="*/ 554 w 554"/>
              <a:gd name="T5" fmla="*/ 21 h 167"/>
              <a:gd name="T6" fmla="*/ 476 w 554"/>
              <a:gd name="T7" fmla="*/ 94 h 167"/>
              <a:gd name="T8" fmla="*/ 399 w 554"/>
              <a:gd name="T9" fmla="*/ 167 h 167"/>
              <a:gd name="T10" fmla="*/ 199 w 554"/>
              <a:gd name="T11" fmla="*/ 167 h 167"/>
              <a:gd name="T12" fmla="*/ 0 w 554"/>
              <a:gd name="T13" fmla="*/ 167 h 167"/>
              <a:gd name="T14" fmla="*/ 77 w 554"/>
              <a:gd name="T15" fmla="*/ 84 h 167"/>
              <a:gd name="T16" fmla="*/ 166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66" y="0"/>
                </a:moveTo>
                <a:lnTo>
                  <a:pt x="365" y="21"/>
                </a:lnTo>
                <a:lnTo>
                  <a:pt x="554" y="21"/>
                </a:lnTo>
                <a:lnTo>
                  <a:pt x="476" y="94"/>
                </a:lnTo>
                <a:lnTo>
                  <a:pt x="399" y="167"/>
                </a:lnTo>
                <a:lnTo>
                  <a:pt x="199" y="167"/>
                </a:lnTo>
                <a:lnTo>
                  <a:pt x="0" y="167"/>
                </a:lnTo>
                <a:lnTo>
                  <a:pt x="77"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58" name="Freeform 158"/>
          <p:cNvSpPr>
            <a:spLocks/>
          </p:cNvSpPr>
          <p:nvPr/>
        </p:nvSpPr>
        <p:spPr bwMode="auto">
          <a:xfrm>
            <a:off x="777034" y="3912555"/>
            <a:ext cx="730051" cy="177528"/>
          </a:xfrm>
          <a:custGeom>
            <a:avLst/>
            <a:gdLst>
              <a:gd name="T0" fmla="*/ 156 w 555"/>
              <a:gd name="T1" fmla="*/ 0 h 168"/>
              <a:gd name="T2" fmla="*/ 355 w 555"/>
              <a:gd name="T3" fmla="*/ 0 h 168"/>
              <a:gd name="T4" fmla="*/ 555 w 555"/>
              <a:gd name="T5" fmla="*/ 0 h 168"/>
              <a:gd name="T6" fmla="*/ 477 w 555"/>
              <a:gd name="T7" fmla="*/ 84 h 168"/>
              <a:gd name="T8" fmla="*/ 399 w 555"/>
              <a:gd name="T9" fmla="*/ 168 h 168"/>
              <a:gd name="T10" fmla="*/ 200 w 555"/>
              <a:gd name="T11" fmla="*/ 168 h 168"/>
              <a:gd name="T12" fmla="*/ 0 w 555"/>
              <a:gd name="T13" fmla="*/ 168 h 168"/>
              <a:gd name="T14" fmla="*/ 78 w 555"/>
              <a:gd name="T15" fmla="*/ 84 h 168"/>
              <a:gd name="T16" fmla="*/ 156 w 555"/>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8">
                <a:moveTo>
                  <a:pt x="156" y="0"/>
                </a:moveTo>
                <a:lnTo>
                  <a:pt x="355" y="0"/>
                </a:lnTo>
                <a:lnTo>
                  <a:pt x="555" y="0"/>
                </a:lnTo>
                <a:lnTo>
                  <a:pt x="477" y="84"/>
                </a:lnTo>
                <a:lnTo>
                  <a:pt x="399" y="168"/>
                </a:lnTo>
                <a:lnTo>
                  <a:pt x="200" y="168"/>
                </a:lnTo>
                <a:lnTo>
                  <a:pt x="0" y="168"/>
                </a:lnTo>
                <a:lnTo>
                  <a:pt x="78" y="84"/>
                </a:lnTo>
                <a:lnTo>
                  <a:pt x="15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59" name="Freeform 159"/>
          <p:cNvSpPr>
            <a:spLocks/>
          </p:cNvSpPr>
          <p:nvPr/>
        </p:nvSpPr>
        <p:spPr bwMode="auto">
          <a:xfrm>
            <a:off x="2133648" y="3241497"/>
            <a:ext cx="743222" cy="165102"/>
          </a:xfrm>
          <a:custGeom>
            <a:avLst/>
            <a:gdLst>
              <a:gd name="T0" fmla="*/ 166 w 565"/>
              <a:gd name="T1" fmla="*/ 0 h 156"/>
              <a:gd name="T2" fmla="*/ 366 w 565"/>
              <a:gd name="T3" fmla="*/ 0 h 156"/>
              <a:gd name="T4" fmla="*/ 565 w 565"/>
              <a:gd name="T5" fmla="*/ 0 h 156"/>
              <a:gd name="T6" fmla="*/ 476 w 565"/>
              <a:gd name="T7" fmla="*/ 83 h 156"/>
              <a:gd name="T8" fmla="*/ 399 w 565"/>
              <a:gd name="T9" fmla="*/ 156 h 156"/>
              <a:gd name="T10" fmla="*/ 199 w 565"/>
              <a:gd name="T11" fmla="*/ 156 h 156"/>
              <a:gd name="T12" fmla="*/ 0 w 565"/>
              <a:gd name="T13" fmla="*/ 156 h 156"/>
              <a:gd name="T14" fmla="*/ 77 w 565"/>
              <a:gd name="T15" fmla="*/ 83 h 156"/>
              <a:gd name="T16" fmla="*/ 166 w 56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56">
                <a:moveTo>
                  <a:pt x="166" y="0"/>
                </a:moveTo>
                <a:lnTo>
                  <a:pt x="366" y="0"/>
                </a:lnTo>
                <a:lnTo>
                  <a:pt x="565" y="0"/>
                </a:lnTo>
                <a:lnTo>
                  <a:pt x="476" y="83"/>
                </a:lnTo>
                <a:lnTo>
                  <a:pt x="399" y="156"/>
                </a:lnTo>
                <a:lnTo>
                  <a:pt x="199" y="156"/>
                </a:lnTo>
                <a:lnTo>
                  <a:pt x="0" y="156"/>
                </a:lnTo>
                <a:lnTo>
                  <a:pt x="77" y="83"/>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0" name="Freeform 160"/>
          <p:cNvSpPr>
            <a:spLocks/>
          </p:cNvSpPr>
          <p:nvPr/>
        </p:nvSpPr>
        <p:spPr bwMode="auto">
          <a:xfrm>
            <a:off x="1930439" y="3406604"/>
            <a:ext cx="730051" cy="175753"/>
          </a:xfrm>
          <a:custGeom>
            <a:avLst/>
            <a:gdLst>
              <a:gd name="T0" fmla="*/ 156 w 555"/>
              <a:gd name="T1" fmla="*/ 0 h 167"/>
              <a:gd name="T2" fmla="*/ 355 w 555"/>
              <a:gd name="T3" fmla="*/ 0 h 167"/>
              <a:gd name="T4" fmla="*/ 555 w 555"/>
              <a:gd name="T5" fmla="*/ 0 h 167"/>
              <a:gd name="T6" fmla="*/ 477 w 555"/>
              <a:gd name="T7" fmla="*/ 84 h 167"/>
              <a:gd name="T8" fmla="*/ 400 w 555"/>
              <a:gd name="T9" fmla="*/ 167 h 167"/>
              <a:gd name="T10" fmla="*/ 200 w 555"/>
              <a:gd name="T11" fmla="*/ 167 h 167"/>
              <a:gd name="T12" fmla="*/ 0 w 555"/>
              <a:gd name="T13" fmla="*/ 167 h 167"/>
              <a:gd name="T14" fmla="*/ 89 w 555"/>
              <a:gd name="T15" fmla="*/ 84 h 167"/>
              <a:gd name="T16" fmla="*/ 15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56" y="0"/>
                </a:moveTo>
                <a:lnTo>
                  <a:pt x="355" y="0"/>
                </a:lnTo>
                <a:lnTo>
                  <a:pt x="555" y="0"/>
                </a:lnTo>
                <a:lnTo>
                  <a:pt x="477" y="84"/>
                </a:lnTo>
                <a:lnTo>
                  <a:pt x="400" y="167"/>
                </a:lnTo>
                <a:lnTo>
                  <a:pt x="200" y="167"/>
                </a:lnTo>
                <a:lnTo>
                  <a:pt x="0" y="167"/>
                </a:lnTo>
                <a:lnTo>
                  <a:pt x="89" y="84"/>
                </a:lnTo>
                <a:lnTo>
                  <a:pt x="15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1" name="Freeform 161"/>
          <p:cNvSpPr>
            <a:spLocks/>
          </p:cNvSpPr>
          <p:nvPr/>
        </p:nvSpPr>
        <p:spPr bwMode="auto">
          <a:xfrm>
            <a:off x="1710293" y="3582352"/>
            <a:ext cx="745103" cy="177528"/>
          </a:xfrm>
          <a:custGeom>
            <a:avLst/>
            <a:gdLst>
              <a:gd name="T0" fmla="*/ 166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6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6" y="0"/>
                </a:moveTo>
                <a:lnTo>
                  <a:pt x="366" y="0"/>
                </a:lnTo>
                <a:lnTo>
                  <a:pt x="566" y="0"/>
                </a:lnTo>
                <a:lnTo>
                  <a:pt x="488" y="84"/>
                </a:lnTo>
                <a:lnTo>
                  <a:pt x="399" y="167"/>
                </a:lnTo>
                <a:lnTo>
                  <a:pt x="200" y="167"/>
                </a:lnTo>
                <a:lnTo>
                  <a:pt x="0" y="167"/>
                </a:lnTo>
                <a:lnTo>
                  <a:pt x="89"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2" name="Freeform 162"/>
          <p:cNvSpPr>
            <a:spLocks/>
          </p:cNvSpPr>
          <p:nvPr/>
        </p:nvSpPr>
        <p:spPr bwMode="auto">
          <a:xfrm>
            <a:off x="1507085" y="3759881"/>
            <a:ext cx="726287" cy="152674"/>
          </a:xfrm>
          <a:custGeom>
            <a:avLst/>
            <a:gdLst>
              <a:gd name="T0" fmla="*/ 155 w 554"/>
              <a:gd name="T1" fmla="*/ 0 h 146"/>
              <a:gd name="T2" fmla="*/ 355 w 554"/>
              <a:gd name="T3" fmla="*/ 0 h 146"/>
              <a:gd name="T4" fmla="*/ 554 w 554"/>
              <a:gd name="T5" fmla="*/ 0 h 146"/>
              <a:gd name="T6" fmla="*/ 477 w 554"/>
              <a:gd name="T7" fmla="*/ 73 h 146"/>
              <a:gd name="T8" fmla="*/ 399 w 554"/>
              <a:gd name="T9" fmla="*/ 146 h 146"/>
              <a:gd name="T10" fmla="*/ 199 w 554"/>
              <a:gd name="T11" fmla="*/ 146 h 146"/>
              <a:gd name="T12" fmla="*/ 0 w 554"/>
              <a:gd name="T13" fmla="*/ 146 h 146"/>
              <a:gd name="T14" fmla="*/ 77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99" y="146"/>
                </a:lnTo>
                <a:lnTo>
                  <a:pt x="199" y="146"/>
                </a:lnTo>
                <a:lnTo>
                  <a:pt x="0" y="146"/>
                </a:lnTo>
                <a:lnTo>
                  <a:pt x="77" y="73"/>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3" name="Freeform 163"/>
          <p:cNvSpPr>
            <a:spLocks/>
          </p:cNvSpPr>
          <p:nvPr/>
        </p:nvSpPr>
        <p:spPr bwMode="auto">
          <a:xfrm>
            <a:off x="1301994" y="3912555"/>
            <a:ext cx="730051" cy="177528"/>
          </a:xfrm>
          <a:custGeom>
            <a:avLst/>
            <a:gdLst>
              <a:gd name="T0" fmla="*/ 156 w 555"/>
              <a:gd name="T1" fmla="*/ 0 h 168"/>
              <a:gd name="T2" fmla="*/ 355 w 555"/>
              <a:gd name="T3" fmla="*/ 0 h 168"/>
              <a:gd name="T4" fmla="*/ 555 w 555"/>
              <a:gd name="T5" fmla="*/ 0 h 168"/>
              <a:gd name="T6" fmla="*/ 477 w 555"/>
              <a:gd name="T7" fmla="*/ 84 h 168"/>
              <a:gd name="T8" fmla="*/ 400 w 555"/>
              <a:gd name="T9" fmla="*/ 168 h 168"/>
              <a:gd name="T10" fmla="*/ 200 w 555"/>
              <a:gd name="T11" fmla="*/ 168 h 168"/>
              <a:gd name="T12" fmla="*/ 0 w 555"/>
              <a:gd name="T13" fmla="*/ 168 h 168"/>
              <a:gd name="T14" fmla="*/ 78 w 555"/>
              <a:gd name="T15" fmla="*/ 84 h 168"/>
              <a:gd name="T16" fmla="*/ 156 w 555"/>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8">
                <a:moveTo>
                  <a:pt x="156" y="0"/>
                </a:moveTo>
                <a:lnTo>
                  <a:pt x="355" y="0"/>
                </a:lnTo>
                <a:lnTo>
                  <a:pt x="555" y="0"/>
                </a:lnTo>
                <a:lnTo>
                  <a:pt x="477" y="84"/>
                </a:lnTo>
                <a:lnTo>
                  <a:pt x="400" y="168"/>
                </a:lnTo>
                <a:lnTo>
                  <a:pt x="200" y="168"/>
                </a:lnTo>
                <a:lnTo>
                  <a:pt x="0" y="168"/>
                </a:lnTo>
                <a:lnTo>
                  <a:pt x="78" y="84"/>
                </a:lnTo>
                <a:lnTo>
                  <a:pt x="15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4" name="Freeform 164"/>
          <p:cNvSpPr>
            <a:spLocks/>
          </p:cNvSpPr>
          <p:nvPr/>
        </p:nvSpPr>
        <p:spPr bwMode="auto">
          <a:xfrm>
            <a:off x="2660491" y="3241497"/>
            <a:ext cx="726287" cy="165102"/>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5" name="Freeform 165"/>
          <p:cNvSpPr>
            <a:spLocks/>
          </p:cNvSpPr>
          <p:nvPr/>
        </p:nvSpPr>
        <p:spPr bwMode="auto">
          <a:xfrm>
            <a:off x="2455395" y="3406604"/>
            <a:ext cx="728169" cy="175753"/>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6" name="Freeform 166"/>
          <p:cNvSpPr>
            <a:spLocks/>
          </p:cNvSpPr>
          <p:nvPr/>
        </p:nvSpPr>
        <p:spPr bwMode="auto">
          <a:xfrm>
            <a:off x="2233372" y="3582352"/>
            <a:ext cx="746986" cy="177528"/>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7" name="Freeform 167"/>
          <p:cNvSpPr>
            <a:spLocks/>
          </p:cNvSpPr>
          <p:nvPr/>
        </p:nvSpPr>
        <p:spPr bwMode="auto">
          <a:xfrm>
            <a:off x="2032043" y="3759881"/>
            <a:ext cx="728169" cy="152674"/>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8" name="Freeform 168"/>
          <p:cNvSpPr>
            <a:spLocks/>
          </p:cNvSpPr>
          <p:nvPr/>
        </p:nvSpPr>
        <p:spPr bwMode="auto">
          <a:xfrm>
            <a:off x="1826952" y="3912555"/>
            <a:ext cx="714997" cy="177528"/>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69" name="Freeform 169"/>
          <p:cNvSpPr>
            <a:spLocks/>
          </p:cNvSpPr>
          <p:nvPr/>
        </p:nvSpPr>
        <p:spPr bwMode="auto">
          <a:xfrm>
            <a:off x="3183567" y="3241497"/>
            <a:ext cx="730051" cy="165102"/>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0" name="Freeform 170"/>
          <p:cNvSpPr>
            <a:spLocks/>
          </p:cNvSpPr>
          <p:nvPr/>
        </p:nvSpPr>
        <p:spPr bwMode="auto">
          <a:xfrm>
            <a:off x="2980355" y="3406604"/>
            <a:ext cx="741340" cy="175753"/>
          </a:xfrm>
          <a:custGeom>
            <a:avLst/>
            <a:gdLst>
              <a:gd name="T0" fmla="*/ 155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55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55" y="0"/>
                </a:moveTo>
                <a:lnTo>
                  <a:pt x="366" y="0"/>
                </a:lnTo>
                <a:lnTo>
                  <a:pt x="565" y="0"/>
                </a:lnTo>
                <a:lnTo>
                  <a:pt x="477" y="84"/>
                </a:lnTo>
                <a:lnTo>
                  <a:pt x="399" y="167"/>
                </a:lnTo>
                <a:lnTo>
                  <a:pt x="199" y="167"/>
                </a:lnTo>
                <a:lnTo>
                  <a:pt x="0" y="167"/>
                </a:lnTo>
                <a:lnTo>
                  <a:pt x="77" y="84"/>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1" name="Freeform 171"/>
          <p:cNvSpPr>
            <a:spLocks/>
          </p:cNvSpPr>
          <p:nvPr/>
        </p:nvSpPr>
        <p:spPr bwMode="auto">
          <a:xfrm>
            <a:off x="2760214" y="3582352"/>
            <a:ext cx="743222" cy="177528"/>
          </a:xfrm>
          <a:custGeom>
            <a:avLst/>
            <a:gdLst>
              <a:gd name="T0" fmla="*/ 167 w 566"/>
              <a:gd name="T1" fmla="*/ 0 h 167"/>
              <a:gd name="T2" fmla="*/ 366 w 566"/>
              <a:gd name="T3" fmla="*/ 0 h 167"/>
              <a:gd name="T4" fmla="*/ 566 w 566"/>
              <a:gd name="T5" fmla="*/ 0 h 167"/>
              <a:gd name="T6" fmla="*/ 477 w 566"/>
              <a:gd name="T7" fmla="*/ 84 h 167"/>
              <a:gd name="T8" fmla="*/ 400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77" y="84"/>
                </a:lnTo>
                <a:lnTo>
                  <a:pt x="400" y="167"/>
                </a:lnTo>
                <a:lnTo>
                  <a:pt x="200" y="167"/>
                </a:lnTo>
                <a:lnTo>
                  <a:pt x="0" y="167"/>
                </a:lnTo>
                <a:lnTo>
                  <a:pt x="89" y="84"/>
                </a:lnTo>
                <a:lnTo>
                  <a:pt x="167"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2" name="Freeform 172"/>
          <p:cNvSpPr>
            <a:spLocks/>
          </p:cNvSpPr>
          <p:nvPr/>
        </p:nvSpPr>
        <p:spPr bwMode="auto">
          <a:xfrm>
            <a:off x="2541949" y="3759881"/>
            <a:ext cx="745103" cy="152674"/>
          </a:xfrm>
          <a:custGeom>
            <a:avLst/>
            <a:gdLst>
              <a:gd name="T0" fmla="*/ 166 w 566"/>
              <a:gd name="T1" fmla="*/ 0 h 146"/>
              <a:gd name="T2" fmla="*/ 366 w 566"/>
              <a:gd name="T3" fmla="*/ 0 h 146"/>
              <a:gd name="T4" fmla="*/ 566 w 566"/>
              <a:gd name="T5" fmla="*/ 0 h 146"/>
              <a:gd name="T6" fmla="*/ 488 w 566"/>
              <a:gd name="T7" fmla="*/ 73 h 146"/>
              <a:gd name="T8" fmla="*/ 399 w 566"/>
              <a:gd name="T9" fmla="*/ 146 h 146"/>
              <a:gd name="T10" fmla="*/ 200 w 566"/>
              <a:gd name="T11" fmla="*/ 146 h 146"/>
              <a:gd name="T12" fmla="*/ 0 w 566"/>
              <a:gd name="T13" fmla="*/ 146 h 146"/>
              <a:gd name="T14" fmla="*/ 89 w 566"/>
              <a:gd name="T15" fmla="*/ 73 h 146"/>
              <a:gd name="T16" fmla="*/ 166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6" y="0"/>
                </a:moveTo>
                <a:lnTo>
                  <a:pt x="366" y="0"/>
                </a:lnTo>
                <a:lnTo>
                  <a:pt x="566" y="0"/>
                </a:lnTo>
                <a:lnTo>
                  <a:pt x="488" y="73"/>
                </a:lnTo>
                <a:lnTo>
                  <a:pt x="399" y="146"/>
                </a:lnTo>
                <a:lnTo>
                  <a:pt x="200" y="146"/>
                </a:lnTo>
                <a:lnTo>
                  <a:pt x="0" y="146"/>
                </a:lnTo>
                <a:lnTo>
                  <a:pt x="89" y="73"/>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3" name="Freeform 173"/>
          <p:cNvSpPr>
            <a:spLocks/>
          </p:cNvSpPr>
          <p:nvPr/>
        </p:nvSpPr>
        <p:spPr bwMode="auto">
          <a:xfrm>
            <a:off x="2351912" y="3912555"/>
            <a:ext cx="714997" cy="177528"/>
          </a:xfrm>
          <a:custGeom>
            <a:avLst/>
            <a:gdLst>
              <a:gd name="T0" fmla="*/ 144 w 543"/>
              <a:gd name="T1" fmla="*/ 0 h 168"/>
              <a:gd name="T2" fmla="*/ 344 w 543"/>
              <a:gd name="T3" fmla="*/ 0 h 168"/>
              <a:gd name="T4" fmla="*/ 543 w 543"/>
              <a:gd name="T5" fmla="*/ 0 h 168"/>
              <a:gd name="T6" fmla="*/ 477 w 543"/>
              <a:gd name="T7" fmla="*/ 84 h 168"/>
              <a:gd name="T8" fmla="*/ 399 w 543"/>
              <a:gd name="T9" fmla="*/ 168 h 168"/>
              <a:gd name="T10" fmla="*/ 200 w 543"/>
              <a:gd name="T11" fmla="*/ 168 h 168"/>
              <a:gd name="T12" fmla="*/ 0 w 543"/>
              <a:gd name="T13" fmla="*/ 168 h 168"/>
              <a:gd name="T14" fmla="*/ 78 w 543"/>
              <a:gd name="T15" fmla="*/ 84 h 168"/>
              <a:gd name="T16" fmla="*/ 144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44" y="0"/>
                </a:moveTo>
                <a:lnTo>
                  <a:pt x="344" y="0"/>
                </a:lnTo>
                <a:lnTo>
                  <a:pt x="543" y="0"/>
                </a:lnTo>
                <a:lnTo>
                  <a:pt x="477" y="84"/>
                </a:lnTo>
                <a:lnTo>
                  <a:pt x="399" y="168"/>
                </a:lnTo>
                <a:lnTo>
                  <a:pt x="200" y="168"/>
                </a:lnTo>
                <a:lnTo>
                  <a:pt x="0" y="168"/>
                </a:lnTo>
                <a:lnTo>
                  <a:pt x="78" y="84"/>
                </a:lnTo>
                <a:lnTo>
                  <a:pt x="144"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4" name="Freeform 174"/>
          <p:cNvSpPr>
            <a:spLocks/>
          </p:cNvSpPr>
          <p:nvPr/>
        </p:nvSpPr>
        <p:spPr bwMode="auto">
          <a:xfrm>
            <a:off x="3721695" y="3241497"/>
            <a:ext cx="716880" cy="165102"/>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5" name="Freeform 175"/>
          <p:cNvSpPr>
            <a:spLocks/>
          </p:cNvSpPr>
          <p:nvPr/>
        </p:nvSpPr>
        <p:spPr bwMode="auto">
          <a:xfrm>
            <a:off x="3503435" y="3406604"/>
            <a:ext cx="731932" cy="175753"/>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6" name="Freeform 176"/>
          <p:cNvSpPr>
            <a:spLocks/>
          </p:cNvSpPr>
          <p:nvPr/>
        </p:nvSpPr>
        <p:spPr bwMode="auto">
          <a:xfrm>
            <a:off x="3287053" y="3582352"/>
            <a:ext cx="741340" cy="177528"/>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7" name="Freeform 177"/>
          <p:cNvSpPr>
            <a:spLocks/>
          </p:cNvSpPr>
          <p:nvPr/>
        </p:nvSpPr>
        <p:spPr bwMode="auto">
          <a:xfrm>
            <a:off x="3066908" y="3759881"/>
            <a:ext cx="743222" cy="152674"/>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8" name="Freeform 178"/>
          <p:cNvSpPr>
            <a:spLocks/>
          </p:cNvSpPr>
          <p:nvPr/>
        </p:nvSpPr>
        <p:spPr bwMode="auto">
          <a:xfrm>
            <a:off x="2876870" y="3912555"/>
            <a:ext cx="714997" cy="177528"/>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179" name="Freeform 179"/>
          <p:cNvSpPr>
            <a:spLocks/>
          </p:cNvSpPr>
          <p:nvPr/>
        </p:nvSpPr>
        <p:spPr bwMode="auto">
          <a:xfrm>
            <a:off x="1900334" y="1922466"/>
            <a:ext cx="1473273" cy="1187663"/>
          </a:xfrm>
          <a:custGeom>
            <a:avLst/>
            <a:gdLst>
              <a:gd name="T0" fmla="*/ 1032 w 1120"/>
              <a:gd name="T1" fmla="*/ 731 h 1127"/>
              <a:gd name="T2" fmla="*/ 1076 w 1120"/>
              <a:gd name="T3" fmla="*/ 752 h 1127"/>
              <a:gd name="T4" fmla="*/ 1043 w 1120"/>
              <a:gd name="T5" fmla="*/ 762 h 1127"/>
              <a:gd name="T6" fmla="*/ 1054 w 1120"/>
              <a:gd name="T7" fmla="*/ 804 h 1127"/>
              <a:gd name="T8" fmla="*/ 1032 w 1120"/>
              <a:gd name="T9" fmla="*/ 887 h 1127"/>
              <a:gd name="T10" fmla="*/ 987 w 1120"/>
              <a:gd name="T11" fmla="*/ 898 h 1127"/>
              <a:gd name="T12" fmla="*/ 954 w 1120"/>
              <a:gd name="T13" fmla="*/ 929 h 1127"/>
              <a:gd name="T14" fmla="*/ 954 w 1120"/>
              <a:gd name="T15" fmla="*/ 960 h 1127"/>
              <a:gd name="T16" fmla="*/ 910 w 1120"/>
              <a:gd name="T17" fmla="*/ 981 h 1127"/>
              <a:gd name="T18" fmla="*/ 910 w 1120"/>
              <a:gd name="T19" fmla="*/ 1002 h 1127"/>
              <a:gd name="T20" fmla="*/ 832 w 1120"/>
              <a:gd name="T21" fmla="*/ 1065 h 1127"/>
              <a:gd name="T22" fmla="*/ 743 w 1120"/>
              <a:gd name="T23" fmla="*/ 1065 h 1127"/>
              <a:gd name="T24" fmla="*/ 799 w 1120"/>
              <a:gd name="T25" fmla="*/ 1013 h 1127"/>
              <a:gd name="T26" fmla="*/ 876 w 1120"/>
              <a:gd name="T27" fmla="*/ 866 h 1127"/>
              <a:gd name="T28" fmla="*/ 865 w 1120"/>
              <a:gd name="T29" fmla="*/ 825 h 1127"/>
              <a:gd name="T30" fmla="*/ 865 w 1120"/>
              <a:gd name="T31" fmla="*/ 804 h 1127"/>
              <a:gd name="T32" fmla="*/ 876 w 1120"/>
              <a:gd name="T33" fmla="*/ 752 h 1127"/>
              <a:gd name="T34" fmla="*/ 898 w 1120"/>
              <a:gd name="T35" fmla="*/ 658 h 1127"/>
              <a:gd name="T36" fmla="*/ 854 w 1120"/>
              <a:gd name="T37" fmla="*/ 616 h 1127"/>
              <a:gd name="T38" fmla="*/ 643 w 1120"/>
              <a:gd name="T39" fmla="*/ 710 h 1127"/>
              <a:gd name="T40" fmla="*/ 566 w 1120"/>
              <a:gd name="T41" fmla="*/ 731 h 1127"/>
              <a:gd name="T42" fmla="*/ 610 w 1120"/>
              <a:gd name="T43" fmla="*/ 762 h 1127"/>
              <a:gd name="T44" fmla="*/ 555 w 1120"/>
              <a:gd name="T45" fmla="*/ 773 h 1127"/>
              <a:gd name="T46" fmla="*/ 643 w 1120"/>
              <a:gd name="T47" fmla="*/ 825 h 1127"/>
              <a:gd name="T48" fmla="*/ 577 w 1120"/>
              <a:gd name="T49" fmla="*/ 846 h 1127"/>
              <a:gd name="T50" fmla="*/ 532 w 1120"/>
              <a:gd name="T51" fmla="*/ 846 h 1127"/>
              <a:gd name="T52" fmla="*/ 466 w 1120"/>
              <a:gd name="T53" fmla="*/ 887 h 1127"/>
              <a:gd name="T54" fmla="*/ 388 w 1120"/>
              <a:gd name="T55" fmla="*/ 804 h 1127"/>
              <a:gd name="T56" fmla="*/ 344 w 1120"/>
              <a:gd name="T57" fmla="*/ 825 h 1127"/>
              <a:gd name="T58" fmla="*/ 333 w 1120"/>
              <a:gd name="T59" fmla="*/ 825 h 1127"/>
              <a:gd name="T60" fmla="*/ 289 w 1120"/>
              <a:gd name="T61" fmla="*/ 898 h 1127"/>
              <a:gd name="T62" fmla="*/ 255 w 1120"/>
              <a:gd name="T63" fmla="*/ 992 h 1127"/>
              <a:gd name="T64" fmla="*/ 322 w 1120"/>
              <a:gd name="T65" fmla="*/ 1023 h 1127"/>
              <a:gd name="T66" fmla="*/ 399 w 1120"/>
              <a:gd name="T67" fmla="*/ 1086 h 1127"/>
              <a:gd name="T68" fmla="*/ 444 w 1120"/>
              <a:gd name="T69" fmla="*/ 1117 h 1127"/>
              <a:gd name="T70" fmla="*/ 366 w 1120"/>
              <a:gd name="T71" fmla="*/ 1086 h 1127"/>
              <a:gd name="T72" fmla="*/ 289 w 1120"/>
              <a:gd name="T73" fmla="*/ 1054 h 1127"/>
              <a:gd name="T74" fmla="*/ 289 w 1120"/>
              <a:gd name="T75" fmla="*/ 1023 h 1127"/>
              <a:gd name="T76" fmla="*/ 222 w 1120"/>
              <a:gd name="T77" fmla="*/ 1023 h 1127"/>
              <a:gd name="T78" fmla="*/ 211 w 1120"/>
              <a:gd name="T79" fmla="*/ 950 h 1127"/>
              <a:gd name="T80" fmla="*/ 167 w 1120"/>
              <a:gd name="T81" fmla="*/ 887 h 1127"/>
              <a:gd name="T82" fmla="*/ 111 w 1120"/>
              <a:gd name="T83" fmla="*/ 919 h 1127"/>
              <a:gd name="T84" fmla="*/ 133 w 1120"/>
              <a:gd name="T85" fmla="*/ 814 h 1127"/>
              <a:gd name="T86" fmla="*/ 89 w 1120"/>
              <a:gd name="T87" fmla="*/ 835 h 1127"/>
              <a:gd name="T88" fmla="*/ 133 w 1120"/>
              <a:gd name="T89" fmla="*/ 773 h 1127"/>
              <a:gd name="T90" fmla="*/ 45 w 1120"/>
              <a:gd name="T91" fmla="*/ 762 h 1127"/>
              <a:gd name="T92" fmla="*/ 45 w 1120"/>
              <a:gd name="T93" fmla="*/ 658 h 1127"/>
              <a:gd name="T94" fmla="*/ 33 w 1120"/>
              <a:gd name="T95" fmla="*/ 606 h 1127"/>
              <a:gd name="T96" fmla="*/ 45 w 1120"/>
              <a:gd name="T97" fmla="*/ 334 h 1127"/>
              <a:gd name="T98" fmla="*/ 144 w 1120"/>
              <a:gd name="T99" fmla="*/ 198 h 1127"/>
              <a:gd name="T100" fmla="*/ 311 w 1120"/>
              <a:gd name="T101" fmla="*/ 94 h 1127"/>
              <a:gd name="T102" fmla="*/ 521 w 1120"/>
              <a:gd name="T103" fmla="*/ 0 h 1127"/>
              <a:gd name="T104" fmla="*/ 610 w 1120"/>
              <a:gd name="T105" fmla="*/ 0 h 1127"/>
              <a:gd name="T106" fmla="*/ 854 w 1120"/>
              <a:gd name="T107" fmla="*/ 94 h 1127"/>
              <a:gd name="T108" fmla="*/ 976 w 1120"/>
              <a:gd name="T109" fmla="*/ 188 h 1127"/>
              <a:gd name="T110" fmla="*/ 1054 w 1120"/>
              <a:gd name="T111" fmla="*/ 292 h 1127"/>
              <a:gd name="T112" fmla="*/ 1087 w 1120"/>
              <a:gd name="T113" fmla="*/ 365 h 1127"/>
              <a:gd name="T114" fmla="*/ 1076 w 1120"/>
              <a:gd name="T115" fmla="*/ 470 h 1127"/>
              <a:gd name="T116" fmla="*/ 1109 w 1120"/>
              <a:gd name="T117" fmla="*/ 532 h 1127"/>
              <a:gd name="T118" fmla="*/ 1087 w 1120"/>
              <a:gd name="T119" fmla="*/ 574 h 1127"/>
              <a:gd name="T120" fmla="*/ 1098 w 1120"/>
              <a:gd name="T121" fmla="*/ 658 h 1127"/>
              <a:gd name="T122" fmla="*/ 1032 w 1120"/>
              <a:gd name="T123" fmla="*/ 71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0" h="1127">
                <a:moveTo>
                  <a:pt x="1032" y="710"/>
                </a:moveTo>
                <a:lnTo>
                  <a:pt x="1032" y="710"/>
                </a:lnTo>
                <a:lnTo>
                  <a:pt x="1043" y="720"/>
                </a:lnTo>
                <a:lnTo>
                  <a:pt x="1054" y="720"/>
                </a:lnTo>
                <a:lnTo>
                  <a:pt x="1054" y="720"/>
                </a:lnTo>
                <a:lnTo>
                  <a:pt x="1043" y="731"/>
                </a:lnTo>
                <a:lnTo>
                  <a:pt x="1032" y="731"/>
                </a:lnTo>
                <a:lnTo>
                  <a:pt x="1020" y="731"/>
                </a:lnTo>
                <a:lnTo>
                  <a:pt x="1009" y="741"/>
                </a:lnTo>
                <a:lnTo>
                  <a:pt x="1020" y="741"/>
                </a:lnTo>
                <a:lnTo>
                  <a:pt x="1043" y="741"/>
                </a:lnTo>
                <a:lnTo>
                  <a:pt x="1065" y="731"/>
                </a:lnTo>
                <a:lnTo>
                  <a:pt x="1076" y="741"/>
                </a:lnTo>
                <a:lnTo>
                  <a:pt x="1076" y="752"/>
                </a:lnTo>
                <a:lnTo>
                  <a:pt x="1065" y="752"/>
                </a:lnTo>
                <a:lnTo>
                  <a:pt x="1054" y="752"/>
                </a:lnTo>
                <a:lnTo>
                  <a:pt x="1043" y="752"/>
                </a:lnTo>
                <a:lnTo>
                  <a:pt x="1032" y="762"/>
                </a:lnTo>
                <a:lnTo>
                  <a:pt x="1032" y="773"/>
                </a:lnTo>
                <a:lnTo>
                  <a:pt x="1043" y="773"/>
                </a:lnTo>
                <a:lnTo>
                  <a:pt x="1043" y="762"/>
                </a:lnTo>
                <a:lnTo>
                  <a:pt x="1054" y="752"/>
                </a:lnTo>
                <a:lnTo>
                  <a:pt x="1054" y="752"/>
                </a:lnTo>
                <a:lnTo>
                  <a:pt x="1076" y="773"/>
                </a:lnTo>
                <a:lnTo>
                  <a:pt x="1076" y="773"/>
                </a:lnTo>
                <a:lnTo>
                  <a:pt x="1054" y="793"/>
                </a:lnTo>
                <a:lnTo>
                  <a:pt x="1054" y="804"/>
                </a:lnTo>
                <a:lnTo>
                  <a:pt x="1054" y="804"/>
                </a:lnTo>
                <a:lnTo>
                  <a:pt x="1043" y="814"/>
                </a:lnTo>
                <a:lnTo>
                  <a:pt x="1043" y="825"/>
                </a:lnTo>
                <a:lnTo>
                  <a:pt x="1043" y="846"/>
                </a:lnTo>
                <a:lnTo>
                  <a:pt x="1043" y="866"/>
                </a:lnTo>
                <a:lnTo>
                  <a:pt x="1043" y="887"/>
                </a:lnTo>
                <a:lnTo>
                  <a:pt x="1032" y="866"/>
                </a:lnTo>
                <a:lnTo>
                  <a:pt x="1032" y="887"/>
                </a:lnTo>
                <a:lnTo>
                  <a:pt x="1020" y="887"/>
                </a:lnTo>
                <a:lnTo>
                  <a:pt x="998" y="887"/>
                </a:lnTo>
                <a:lnTo>
                  <a:pt x="1009" y="898"/>
                </a:lnTo>
                <a:lnTo>
                  <a:pt x="1009" y="908"/>
                </a:lnTo>
                <a:lnTo>
                  <a:pt x="998" y="919"/>
                </a:lnTo>
                <a:lnTo>
                  <a:pt x="998" y="908"/>
                </a:lnTo>
                <a:lnTo>
                  <a:pt x="987" y="898"/>
                </a:lnTo>
                <a:lnTo>
                  <a:pt x="976" y="898"/>
                </a:lnTo>
                <a:lnTo>
                  <a:pt x="987" y="919"/>
                </a:lnTo>
                <a:lnTo>
                  <a:pt x="987" y="919"/>
                </a:lnTo>
                <a:lnTo>
                  <a:pt x="987" y="919"/>
                </a:lnTo>
                <a:lnTo>
                  <a:pt x="965" y="919"/>
                </a:lnTo>
                <a:lnTo>
                  <a:pt x="954" y="929"/>
                </a:lnTo>
                <a:lnTo>
                  <a:pt x="954" y="929"/>
                </a:lnTo>
                <a:lnTo>
                  <a:pt x="943" y="929"/>
                </a:lnTo>
                <a:lnTo>
                  <a:pt x="921" y="929"/>
                </a:lnTo>
                <a:lnTo>
                  <a:pt x="943" y="929"/>
                </a:lnTo>
                <a:lnTo>
                  <a:pt x="954" y="940"/>
                </a:lnTo>
                <a:lnTo>
                  <a:pt x="965" y="950"/>
                </a:lnTo>
                <a:lnTo>
                  <a:pt x="965" y="960"/>
                </a:lnTo>
                <a:lnTo>
                  <a:pt x="954" y="960"/>
                </a:lnTo>
                <a:lnTo>
                  <a:pt x="943" y="950"/>
                </a:lnTo>
                <a:lnTo>
                  <a:pt x="921" y="940"/>
                </a:lnTo>
                <a:lnTo>
                  <a:pt x="898" y="929"/>
                </a:lnTo>
                <a:lnTo>
                  <a:pt x="898" y="940"/>
                </a:lnTo>
                <a:lnTo>
                  <a:pt x="910" y="950"/>
                </a:lnTo>
                <a:lnTo>
                  <a:pt x="910" y="960"/>
                </a:lnTo>
                <a:lnTo>
                  <a:pt x="910" y="981"/>
                </a:lnTo>
                <a:lnTo>
                  <a:pt x="921" y="981"/>
                </a:lnTo>
                <a:lnTo>
                  <a:pt x="943" y="960"/>
                </a:lnTo>
                <a:lnTo>
                  <a:pt x="965" y="992"/>
                </a:lnTo>
                <a:lnTo>
                  <a:pt x="965" y="992"/>
                </a:lnTo>
                <a:lnTo>
                  <a:pt x="954" y="992"/>
                </a:lnTo>
                <a:lnTo>
                  <a:pt x="921" y="992"/>
                </a:lnTo>
                <a:lnTo>
                  <a:pt x="910" y="1002"/>
                </a:lnTo>
                <a:lnTo>
                  <a:pt x="910" y="1013"/>
                </a:lnTo>
                <a:lnTo>
                  <a:pt x="910" y="1023"/>
                </a:lnTo>
                <a:lnTo>
                  <a:pt x="898" y="1023"/>
                </a:lnTo>
                <a:lnTo>
                  <a:pt x="887" y="1034"/>
                </a:lnTo>
                <a:lnTo>
                  <a:pt x="876" y="1044"/>
                </a:lnTo>
                <a:lnTo>
                  <a:pt x="865" y="1065"/>
                </a:lnTo>
                <a:lnTo>
                  <a:pt x="832" y="1065"/>
                </a:lnTo>
                <a:lnTo>
                  <a:pt x="832" y="1086"/>
                </a:lnTo>
                <a:lnTo>
                  <a:pt x="821" y="1096"/>
                </a:lnTo>
                <a:lnTo>
                  <a:pt x="799" y="1065"/>
                </a:lnTo>
                <a:lnTo>
                  <a:pt x="788" y="1065"/>
                </a:lnTo>
                <a:lnTo>
                  <a:pt x="754" y="1096"/>
                </a:lnTo>
                <a:lnTo>
                  <a:pt x="743" y="1086"/>
                </a:lnTo>
                <a:lnTo>
                  <a:pt x="743" y="1065"/>
                </a:lnTo>
                <a:lnTo>
                  <a:pt x="743" y="1065"/>
                </a:lnTo>
                <a:lnTo>
                  <a:pt x="765" y="1044"/>
                </a:lnTo>
                <a:lnTo>
                  <a:pt x="788" y="1054"/>
                </a:lnTo>
                <a:lnTo>
                  <a:pt x="810" y="1044"/>
                </a:lnTo>
                <a:lnTo>
                  <a:pt x="788" y="1044"/>
                </a:lnTo>
                <a:lnTo>
                  <a:pt x="776" y="1044"/>
                </a:lnTo>
                <a:lnTo>
                  <a:pt x="799" y="1013"/>
                </a:lnTo>
                <a:lnTo>
                  <a:pt x="832" y="992"/>
                </a:lnTo>
                <a:lnTo>
                  <a:pt x="887" y="950"/>
                </a:lnTo>
                <a:lnTo>
                  <a:pt x="898" y="929"/>
                </a:lnTo>
                <a:lnTo>
                  <a:pt x="887" y="919"/>
                </a:lnTo>
                <a:lnTo>
                  <a:pt x="876" y="898"/>
                </a:lnTo>
                <a:lnTo>
                  <a:pt x="865" y="887"/>
                </a:lnTo>
                <a:lnTo>
                  <a:pt x="876" y="866"/>
                </a:lnTo>
                <a:lnTo>
                  <a:pt x="887" y="866"/>
                </a:lnTo>
                <a:lnTo>
                  <a:pt x="887" y="856"/>
                </a:lnTo>
                <a:lnTo>
                  <a:pt x="865" y="856"/>
                </a:lnTo>
                <a:lnTo>
                  <a:pt x="887" y="856"/>
                </a:lnTo>
                <a:lnTo>
                  <a:pt x="887" y="846"/>
                </a:lnTo>
                <a:lnTo>
                  <a:pt x="876" y="835"/>
                </a:lnTo>
                <a:lnTo>
                  <a:pt x="865" y="825"/>
                </a:lnTo>
                <a:lnTo>
                  <a:pt x="865" y="814"/>
                </a:lnTo>
                <a:lnTo>
                  <a:pt x="876" y="814"/>
                </a:lnTo>
                <a:lnTo>
                  <a:pt x="887" y="804"/>
                </a:lnTo>
                <a:lnTo>
                  <a:pt x="887" y="793"/>
                </a:lnTo>
                <a:lnTo>
                  <a:pt x="876" y="793"/>
                </a:lnTo>
                <a:lnTo>
                  <a:pt x="876" y="793"/>
                </a:lnTo>
                <a:lnTo>
                  <a:pt x="865" y="804"/>
                </a:lnTo>
                <a:lnTo>
                  <a:pt x="854" y="793"/>
                </a:lnTo>
                <a:lnTo>
                  <a:pt x="854" y="773"/>
                </a:lnTo>
                <a:lnTo>
                  <a:pt x="865" y="773"/>
                </a:lnTo>
                <a:lnTo>
                  <a:pt x="865" y="752"/>
                </a:lnTo>
                <a:lnTo>
                  <a:pt x="876" y="752"/>
                </a:lnTo>
                <a:lnTo>
                  <a:pt x="887" y="741"/>
                </a:lnTo>
                <a:lnTo>
                  <a:pt x="876" y="752"/>
                </a:lnTo>
                <a:lnTo>
                  <a:pt x="865" y="752"/>
                </a:lnTo>
                <a:lnTo>
                  <a:pt x="854" y="752"/>
                </a:lnTo>
                <a:lnTo>
                  <a:pt x="843" y="731"/>
                </a:lnTo>
                <a:lnTo>
                  <a:pt x="854" y="699"/>
                </a:lnTo>
                <a:lnTo>
                  <a:pt x="865" y="668"/>
                </a:lnTo>
                <a:lnTo>
                  <a:pt x="887" y="658"/>
                </a:lnTo>
                <a:lnTo>
                  <a:pt x="898" y="658"/>
                </a:lnTo>
                <a:lnTo>
                  <a:pt x="898" y="647"/>
                </a:lnTo>
                <a:lnTo>
                  <a:pt x="898" y="647"/>
                </a:lnTo>
                <a:lnTo>
                  <a:pt x="887" y="626"/>
                </a:lnTo>
                <a:lnTo>
                  <a:pt x="876" y="606"/>
                </a:lnTo>
                <a:lnTo>
                  <a:pt x="876" y="626"/>
                </a:lnTo>
                <a:lnTo>
                  <a:pt x="865" y="626"/>
                </a:lnTo>
                <a:lnTo>
                  <a:pt x="854" y="616"/>
                </a:lnTo>
                <a:lnTo>
                  <a:pt x="821" y="637"/>
                </a:lnTo>
                <a:lnTo>
                  <a:pt x="788" y="679"/>
                </a:lnTo>
                <a:lnTo>
                  <a:pt x="743" y="710"/>
                </a:lnTo>
                <a:lnTo>
                  <a:pt x="710" y="710"/>
                </a:lnTo>
                <a:lnTo>
                  <a:pt x="688" y="679"/>
                </a:lnTo>
                <a:lnTo>
                  <a:pt x="654" y="679"/>
                </a:lnTo>
                <a:lnTo>
                  <a:pt x="643" y="710"/>
                </a:lnTo>
                <a:lnTo>
                  <a:pt x="643" y="731"/>
                </a:lnTo>
                <a:lnTo>
                  <a:pt x="632" y="741"/>
                </a:lnTo>
                <a:lnTo>
                  <a:pt x="621" y="731"/>
                </a:lnTo>
                <a:lnTo>
                  <a:pt x="588" y="731"/>
                </a:lnTo>
                <a:lnTo>
                  <a:pt x="566" y="720"/>
                </a:lnTo>
                <a:lnTo>
                  <a:pt x="555" y="741"/>
                </a:lnTo>
                <a:lnTo>
                  <a:pt x="566" y="731"/>
                </a:lnTo>
                <a:lnTo>
                  <a:pt x="599" y="731"/>
                </a:lnTo>
                <a:lnTo>
                  <a:pt x="621" y="752"/>
                </a:lnTo>
                <a:lnTo>
                  <a:pt x="632" y="752"/>
                </a:lnTo>
                <a:lnTo>
                  <a:pt x="632" y="762"/>
                </a:lnTo>
                <a:lnTo>
                  <a:pt x="621" y="762"/>
                </a:lnTo>
                <a:lnTo>
                  <a:pt x="610" y="762"/>
                </a:lnTo>
                <a:lnTo>
                  <a:pt x="610" y="762"/>
                </a:lnTo>
                <a:lnTo>
                  <a:pt x="621" y="773"/>
                </a:lnTo>
                <a:lnTo>
                  <a:pt x="621" y="793"/>
                </a:lnTo>
                <a:lnTo>
                  <a:pt x="610" y="804"/>
                </a:lnTo>
                <a:lnTo>
                  <a:pt x="599" y="773"/>
                </a:lnTo>
                <a:lnTo>
                  <a:pt x="588" y="752"/>
                </a:lnTo>
                <a:lnTo>
                  <a:pt x="577" y="752"/>
                </a:lnTo>
                <a:lnTo>
                  <a:pt x="555" y="773"/>
                </a:lnTo>
                <a:lnTo>
                  <a:pt x="577" y="762"/>
                </a:lnTo>
                <a:lnTo>
                  <a:pt x="588" y="773"/>
                </a:lnTo>
                <a:lnTo>
                  <a:pt x="588" y="793"/>
                </a:lnTo>
                <a:lnTo>
                  <a:pt x="588" y="814"/>
                </a:lnTo>
                <a:lnTo>
                  <a:pt x="610" y="804"/>
                </a:lnTo>
                <a:lnTo>
                  <a:pt x="621" y="804"/>
                </a:lnTo>
                <a:lnTo>
                  <a:pt x="643" y="825"/>
                </a:lnTo>
                <a:lnTo>
                  <a:pt x="621" y="835"/>
                </a:lnTo>
                <a:lnTo>
                  <a:pt x="610" y="835"/>
                </a:lnTo>
                <a:lnTo>
                  <a:pt x="610" y="866"/>
                </a:lnTo>
                <a:lnTo>
                  <a:pt x="610" y="887"/>
                </a:lnTo>
                <a:lnTo>
                  <a:pt x="599" y="866"/>
                </a:lnTo>
                <a:lnTo>
                  <a:pt x="588" y="846"/>
                </a:lnTo>
                <a:lnTo>
                  <a:pt x="577" y="846"/>
                </a:lnTo>
                <a:lnTo>
                  <a:pt x="555" y="856"/>
                </a:lnTo>
                <a:lnTo>
                  <a:pt x="544" y="866"/>
                </a:lnTo>
                <a:lnTo>
                  <a:pt x="544" y="866"/>
                </a:lnTo>
                <a:lnTo>
                  <a:pt x="544" y="856"/>
                </a:lnTo>
                <a:lnTo>
                  <a:pt x="544" y="856"/>
                </a:lnTo>
                <a:lnTo>
                  <a:pt x="566" y="846"/>
                </a:lnTo>
                <a:lnTo>
                  <a:pt x="532" y="846"/>
                </a:lnTo>
                <a:lnTo>
                  <a:pt x="477" y="846"/>
                </a:lnTo>
                <a:lnTo>
                  <a:pt x="521" y="856"/>
                </a:lnTo>
                <a:lnTo>
                  <a:pt x="532" y="866"/>
                </a:lnTo>
                <a:lnTo>
                  <a:pt x="521" y="866"/>
                </a:lnTo>
                <a:lnTo>
                  <a:pt x="499" y="866"/>
                </a:lnTo>
                <a:lnTo>
                  <a:pt x="477" y="887"/>
                </a:lnTo>
                <a:lnTo>
                  <a:pt x="466" y="887"/>
                </a:lnTo>
                <a:lnTo>
                  <a:pt x="455" y="887"/>
                </a:lnTo>
                <a:lnTo>
                  <a:pt x="455" y="866"/>
                </a:lnTo>
                <a:lnTo>
                  <a:pt x="433" y="856"/>
                </a:lnTo>
                <a:lnTo>
                  <a:pt x="422" y="856"/>
                </a:lnTo>
                <a:lnTo>
                  <a:pt x="422" y="835"/>
                </a:lnTo>
                <a:lnTo>
                  <a:pt x="410" y="814"/>
                </a:lnTo>
                <a:lnTo>
                  <a:pt x="388" y="804"/>
                </a:lnTo>
                <a:lnTo>
                  <a:pt x="377" y="804"/>
                </a:lnTo>
                <a:lnTo>
                  <a:pt x="377" y="814"/>
                </a:lnTo>
                <a:lnTo>
                  <a:pt x="366" y="825"/>
                </a:lnTo>
                <a:lnTo>
                  <a:pt x="355" y="814"/>
                </a:lnTo>
                <a:lnTo>
                  <a:pt x="344" y="814"/>
                </a:lnTo>
                <a:lnTo>
                  <a:pt x="333" y="814"/>
                </a:lnTo>
                <a:lnTo>
                  <a:pt x="344" y="825"/>
                </a:lnTo>
                <a:lnTo>
                  <a:pt x="355" y="825"/>
                </a:lnTo>
                <a:lnTo>
                  <a:pt x="366" y="825"/>
                </a:lnTo>
                <a:lnTo>
                  <a:pt x="366" y="835"/>
                </a:lnTo>
                <a:lnTo>
                  <a:pt x="344" y="856"/>
                </a:lnTo>
                <a:lnTo>
                  <a:pt x="333" y="856"/>
                </a:lnTo>
                <a:lnTo>
                  <a:pt x="322" y="846"/>
                </a:lnTo>
                <a:lnTo>
                  <a:pt x="333" y="825"/>
                </a:lnTo>
                <a:lnTo>
                  <a:pt x="311" y="846"/>
                </a:lnTo>
                <a:lnTo>
                  <a:pt x="277" y="846"/>
                </a:lnTo>
                <a:lnTo>
                  <a:pt x="266" y="856"/>
                </a:lnTo>
                <a:lnTo>
                  <a:pt x="266" y="856"/>
                </a:lnTo>
                <a:lnTo>
                  <a:pt x="277" y="887"/>
                </a:lnTo>
                <a:lnTo>
                  <a:pt x="289" y="898"/>
                </a:lnTo>
                <a:lnTo>
                  <a:pt x="289" y="898"/>
                </a:lnTo>
                <a:lnTo>
                  <a:pt x="255" y="898"/>
                </a:lnTo>
                <a:lnTo>
                  <a:pt x="266" y="898"/>
                </a:lnTo>
                <a:lnTo>
                  <a:pt x="289" y="898"/>
                </a:lnTo>
                <a:lnTo>
                  <a:pt x="322" y="908"/>
                </a:lnTo>
                <a:lnTo>
                  <a:pt x="311" y="929"/>
                </a:lnTo>
                <a:lnTo>
                  <a:pt x="277" y="950"/>
                </a:lnTo>
                <a:lnTo>
                  <a:pt x="255" y="992"/>
                </a:lnTo>
                <a:lnTo>
                  <a:pt x="255" y="992"/>
                </a:lnTo>
                <a:lnTo>
                  <a:pt x="266" y="992"/>
                </a:lnTo>
                <a:lnTo>
                  <a:pt x="289" y="992"/>
                </a:lnTo>
                <a:lnTo>
                  <a:pt x="311" y="981"/>
                </a:lnTo>
                <a:lnTo>
                  <a:pt x="311" y="981"/>
                </a:lnTo>
                <a:lnTo>
                  <a:pt x="311" y="1002"/>
                </a:lnTo>
                <a:lnTo>
                  <a:pt x="322" y="1023"/>
                </a:lnTo>
                <a:lnTo>
                  <a:pt x="344" y="1044"/>
                </a:lnTo>
                <a:lnTo>
                  <a:pt x="366" y="1054"/>
                </a:lnTo>
                <a:lnTo>
                  <a:pt x="377" y="1054"/>
                </a:lnTo>
                <a:lnTo>
                  <a:pt x="388" y="1044"/>
                </a:lnTo>
                <a:lnTo>
                  <a:pt x="399" y="1054"/>
                </a:lnTo>
                <a:lnTo>
                  <a:pt x="399" y="1065"/>
                </a:lnTo>
                <a:lnTo>
                  <a:pt x="399" y="1086"/>
                </a:lnTo>
                <a:lnTo>
                  <a:pt x="399" y="1096"/>
                </a:lnTo>
                <a:lnTo>
                  <a:pt x="410" y="1065"/>
                </a:lnTo>
                <a:lnTo>
                  <a:pt x="410" y="1086"/>
                </a:lnTo>
                <a:lnTo>
                  <a:pt x="410" y="1096"/>
                </a:lnTo>
                <a:lnTo>
                  <a:pt x="433" y="1096"/>
                </a:lnTo>
                <a:lnTo>
                  <a:pt x="433" y="1096"/>
                </a:lnTo>
                <a:lnTo>
                  <a:pt x="444" y="1117"/>
                </a:lnTo>
                <a:lnTo>
                  <a:pt x="433" y="1107"/>
                </a:lnTo>
                <a:lnTo>
                  <a:pt x="422" y="1107"/>
                </a:lnTo>
                <a:lnTo>
                  <a:pt x="399" y="1117"/>
                </a:lnTo>
                <a:lnTo>
                  <a:pt x="377" y="1127"/>
                </a:lnTo>
                <a:lnTo>
                  <a:pt x="355" y="1117"/>
                </a:lnTo>
                <a:lnTo>
                  <a:pt x="366" y="1096"/>
                </a:lnTo>
                <a:lnTo>
                  <a:pt x="366" y="1086"/>
                </a:lnTo>
                <a:lnTo>
                  <a:pt x="366" y="1086"/>
                </a:lnTo>
                <a:lnTo>
                  <a:pt x="355" y="1086"/>
                </a:lnTo>
                <a:lnTo>
                  <a:pt x="333" y="1107"/>
                </a:lnTo>
                <a:lnTo>
                  <a:pt x="333" y="1107"/>
                </a:lnTo>
                <a:lnTo>
                  <a:pt x="322" y="1096"/>
                </a:lnTo>
                <a:lnTo>
                  <a:pt x="311" y="1065"/>
                </a:lnTo>
                <a:lnTo>
                  <a:pt x="289" y="1054"/>
                </a:lnTo>
                <a:lnTo>
                  <a:pt x="266" y="1065"/>
                </a:lnTo>
                <a:lnTo>
                  <a:pt x="255" y="1054"/>
                </a:lnTo>
                <a:lnTo>
                  <a:pt x="255" y="1054"/>
                </a:lnTo>
                <a:lnTo>
                  <a:pt x="255" y="1044"/>
                </a:lnTo>
                <a:lnTo>
                  <a:pt x="266" y="1034"/>
                </a:lnTo>
                <a:lnTo>
                  <a:pt x="277" y="1034"/>
                </a:lnTo>
                <a:lnTo>
                  <a:pt x="289" y="1023"/>
                </a:lnTo>
                <a:lnTo>
                  <a:pt x="289" y="1023"/>
                </a:lnTo>
                <a:lnTo>
                  <a:pt x="289" y="1023"/>
                </a:lnTo>
                <a:lnTo>
                  <a:pt x="266" y="1023"/>
                </a:lnTo>
                <a:lnTo>
                  <a:pt x="244" y="1044"/>
                </a:lnTo>
                <a:lnTo>
                  <a:pt x="244" y="1044"/>
                </a:lnTo>
                <a:lnTo>
                  <a:pt x="233" y="1034"/>
                </a:lnTo>
                <a:lnTo>
                  <a:pt x="222" y="1023"/>
                </a:lnTo>
                <a:lnTo>
                  <a:pt x="222" y="1013"/>
                </a:lnTo>
                <a:lnTo>
                  <a:pt x="255" y="1013"/>
                </a:lnTo>
                <a:lnTo>
                  <a:pt x="233" y="992"/>
                </a:lnTo>
                <a:lnTo>
                  <a:pt x="244" y="981"/>
                </a:lnTo>
                <a:lnTo>
                  <a:pt x="244" y="981"/>
                </a:lnTo>
                <a:lnTo>
                  <a:pt x="222" y="981"/>
                </a:lnTo>
                <a:lnTo>
                  <a:pt x="211" y="950"/>
                </a:lnTo>
                <a:lnTo>
                  <a:pt x="200" y="929"/>
                </a:lnTo>
                <a:lnTo>
                  <a:pt x="200" y="919"/>
                </a:lnTo>
                <a:lnTo>
                  <a:pt x="200" y="919"/>
                </a:lnTo>
                <a:lnTo>
                  <a:pt x="189" y="919"/>
                </a:lnTo>
                <a:lnTo>
                  <a:pt x="178" y="898"/>
                </a:lnTo>
                <a:lnTo>
                  <a:pt x="167" y="887"/>
                </a:lnTo>
                <a:lnTo>
                  <a:pt x="167" y="887"/>
                </a:lnTo>
                <a:lnTo>
                  <a:pt x="178" y="908"/>
                </a:lnTo>
                <a:lnTo>
                  <a:pt x="189" y="919"/>
                </a:lnTo>
                <a:lnTo>
                  <a:pt x="189" y="929"/>
                </a:lnTo>
                <a:lnTo>
                  <a:pt x="167" y="929"/>
                </a:lnTo>
                <a:lnTo>
                  <a:pt x="144" y="929"/>
                </a:lnTo>
                <a:lnTo>
                  <a:pt x="122" y="929"/>
                </a:lnTo>
                <a:lnTo>
                  <a:pt x="111" y="919"/>
                </a:lnTo>
                <a:lnTo>
                  <a:pt x="111" y="908"/>
                </a:lnTo>
                <a:lnTo>
                  <a:pt x="122" y="898"/>
                </a:lnTo>
                <a:lnTo>
                  <a:pt x="122" y="887"/>
                </a:lnTo>
                <a:lnTo>
                  <a:pt x="111" y="866"/>
                </a:lnTo>
                <a:lnTo>
                  <a:pt x="100" y="856"/>
                </a:lnTo>
                <a:lnTo>
                  <a:pt x="122" y="835"/>
                </a:lnTo>
                <a:lnTo>
                  <a:pt x="133" y="814"/>
                </a:lnTo>
                <a:lnTo>
                  <a:pt x="133" y="814"/>
                </a:lnTo>
                <a:lnTo>
                  <a:pt x="122" y="825"/>
                </a:lnTo>
                <a:lnTo>
                  <a:pt x="111" y="835"/>
                </a:lnTo>
                <a:lnTo>
                  <a:pt x="111" y="846"/>
                </a:lnTo>
                <a:lnTo>
                  <a:pt x="100" y="835"/>
                </a:lnTo>
                <a:lnTo>
                  <a:pt x="100" y="835"/>
                </a:lnTo>
                <a:lnTo>
                  <a:pt x="89" y="835"/>
                </a:lnTo>
                <a:lnTo>
                  <a:pt x="56" y="846"/>
                </a:lnTo>
                <a:lnTo>
                  <a:pt x="56" y="825"/>
                </a:lnTo>
                <a:lnTo>
                  <a:pt x="45" y="825"/>
                </a:lnTo>
                <a:lnTo>
                  <a:pt x="45" y="814"/>
                </a:lnTo>
                <a:lnTo>
                  <a:pt x="45" y="814"/>
                </a:lnTo>
                <a:lnTo>
                  <a:pt x="100" y="793"/>
                </a:lnTo>
                <a:lnTo>
                  <a:pt x="133" y="773"/>
                </a:lnTo>
                <a:lnTo>
                  <a:pt x="133" y="773"/>
                </a:lnTo>
                <a:lnTo>
                  <a:pt x="133" y="773"/>
                </a:lnTo>
                <a:lnTo>
                  <a:pt x="100" y="793"/>
                </a:lnTo>
                <a:lnTo>
                  <a:pt x="45" y="804"/>
                </a:lnTo>
                <a:lnTo>
                  <a:pt x="33" y="804"/>
                </a:lnTo>
                <a:lnTo>
                  <a:pt x="33" y="793"/>
                </a:lnTo>
                <a:lnTo>
                  <a:pt x="45" y="762"/>
                </a:lnTo>
                <a:lnTo>
                  <a:pt x="45" y="752"/>
                </a:lnTo>
                <a:lnTo>
                  <a:pt x="33" y="731"/>
                </a:lnTo>
                <a:lnTo>
                  <a:pt x="22" y="720"/>
                </a:lnTo>
                <a:lnTo>
                  <a:pt x="22" y="710"/>
                </a:lnTo>
                <a:lnTo>
                  <a:pt x="22" y="679"/>
                </a:lnTo>
                <a:lnTo>
                  <a:pt x="45" y="668"/>
                </a:lnTo>
                <a:lnTo>
                  <a:pt x="45" y="658"/>
                </a:lnTo>
                <a:lnTo>
                  <a:pt x="11" y="647"/>
                </a:lnTo>
                <a:lnTo>
                  <a:pt x="45" y="626"/>
                </a:lnTo>
                <a:lnTo>
                  <a:pt x="56" y="616"/>
                </a:lnTo>
                <a:lnTo>
                  <a:pt x="56" y="606"/>
                </a:lnTo>
                <a:lnTo>
                  <a:pt x="56" y="606"/>
                </a:lnTo>
                <a:lnTo>
                  <a:pt x="45" y="606"/>
                </a:lnTo>
                <a:lnTo>
                  <a:pt x="33" y="606"/>
                </a:lnTo>
                <a:lnTo>
                  <a:pt x="22" y="606"/>
                </a:lnTo>
                <a:lnTo>
                  <a:pt x="11" y="543"/>
                </a:lnTo>
                <a:lnTo>
                  <a:pt x="0" y="532"/>
                </a:lnTo>
                <a:lnTo>
                  <a:pt x="0" y="512"/>
                </a:lnTo>
                <a:lnTo>
                  <a:pt x="11" y="459"/>
                </a:lnTo>
                <a:lnTo>
                  <a:pt x="33" y="386"/>
                </a:lnTo>
                <a:lnTo>
                  <a:pt x="45" y="334"/>
                </a:lnTo>
                <a:lnTo>
                  <a:pt x="122" y="261"/>
                </a:lnTo>
                <a:lnTo>
                  <a:pt x="122" y="251"/>
                </a:lnTo>
                <a:lnTo>
                  <a:pt x="133" y="240"/>
                </a:lnTo>
                <a:lnTo>
                  <a:pt x="144" y="240"/>
                </a:lnTo>
                <a:lnTo>
                  <a:pt x="155" y="240"/>
                </a:lnTo>
                <a:lnTo>
                  <a:pt x="155" y="230"/>
                </a:lnTo>
                <a:lnTo>
                  <a:pt x="144" y="198"/>
                </a:lnTo>
                <a:lnTo>
                  <a:pt x="167" y="167"/>
                </a:lnTo>
                <a:lnTo>
                  <a:pt x="200" y="136"/>
                </a:lnTo>
                <a:lnTo>
                  <a:pt x="211" y="136"/>
                </a:lnTo>
                <a:lnTo>
                  <a:pt x="211" y="136"/>
                </a:lnTo>
                <a:lnTo>
                  <a:pt x="222" y="136"/>
                </a:lnTo>
                <a:lnTo>
                  <a:pt x="222" y="136"/>
                </a:lnTo>
                <a:lnTo>
                  <a:pt x="311" y="94"/>
                </a:lnTo>
                <a:lnTo>
                  <a:pt x="377" y="52"/>
                </a:lnTo>
                <a:lnTo>
                  <a:pt x="388" y="42"/>
                </a:lnTo>
                <a:lnTo>
                  <a:pt x="399" y="42"/>
                </a:lnTo>
                <a:lnTo>
                  <a:pt x="410" y="52"/>
                </a:lnTo>
                <a:lnTo>
                  <a:pt x="433" y="21"/>
                </a:lnTo>
                <a:lnTo>
                  <a:pt x="477" y="0"/>
                </a:lnTo>
                <a:lnTo>
                  <a:pt x="521" y="0"/>
                </a:lnTo>
                <a:lnTo>
                  <a:pt x="532" y="21"/>
                </a:lnTo>
                <a:lnTo>
                  <a:pt x="544" y="21"/>
                </a:lnTo>
                <a:lnTo>
                  <a:pt x="544" y="21"/>
                </a:lnTo>
                <a:lnTo>
                  <a:pt x="555" y="11"/>
                </a:lnTo>
                <a:lnTo>
                  <a:pt x="566" y="0"/>
                </a:lnTo>
                <a:lnTo>
                  <a:pt x="588" y="0"/>
                </a:lnTo>
                <a:lnTo>
                  <a:pt x="610" y="0"/>
                </a:lnTo>
                <a:lnTo>
                  <a:pt x="643" y="11"/>
                </a:lnTo>
                <a:lnTo>
                  <a:pt x="666" y="21"/>
                </a:lnTo>
                <a:lnTo>
                  <a:pt x="688" y="42"/>
                </a:lnTo>
                <a:lnTo>
                  <a:pt x="710" y="63"/>
                </a:lnTo>
                <a:lnTo>
                  <a:pt x="765" y="63"/>
                </a:lnTo>
                <a:lnTo>
                  <a:pt x="821" y="84"/>
                </a:lnTo>
                <a:lnTo>
                  <a:pt x="854" y="94"/>
                </a:lnTo>
                <a:lnTo>
                  <a:pt x="876" y="115"/>
                </a:lnTo>
                <a:lnTo>
                  <a:pt x="854" y="157"/>
                </a:lnTo>
                <a:lnTo>
                  <a:pt x="854" y="167"/>
                </a:lnTo>
                <a:lnTo>
                  <a:pt x="876" y="167"/>
                </a:lnTo>
                <a:lnTo>
                  <a:pt x="921" y="167"/>
                </a:lnTo>
                <a:lnTo>
                  <a:pt x="954" y="178"/>
                </a:lnTo>
                <a:lnTo>
                  <a:pt x="976" y="188"/>
                </a:lnTo>
                <a:lnTo>
                  <a:pt x="998" y="198"/>
                </a:lnTo>
                <a:lnTo>
                  <a:pt x="998" y="230"/>
                </a:lnTo>
                <a:lnTo>
                  <a:pt x="998" y="271"/>
                </a:lnTo>
                <a:lnTo>
                  <a:pt x="1009" y="282"/>
                </a:lnTo>
                <a:lnTo>
                  <a:pt x="1020" y="282"/>
                </a:lnTo>
                <a:lnTo>
                  <a:pt x="1043" y="282"/>
                </a:lnTo>
                <a:lnTo>
                  <a:pt x="1054" y="292"/>
                </a:lnTo>
                <a:lnTo>
                  <a:pt x="1054" y="324"/>
                </a:lnTo>
                <a:lnTo>
                  <a:pt x="1054" y="324"/>
                </a:lnTo>
                <a:lnTo>
                  <a:pt x="1054" y="334"/>
                </a:lnTo>
                <a:lnTo>
                  <a:pt x="1076" y="345"/>
                </a:lnTo>
                <a:lnTo>
                  <a:pt x="1087" y="355"/>
                </a:lnTo>
                <a:lnTo>
                  <a:pt x="1087" y="355"/>
                </a:lnTo>
                <a:lnTo>
                  <a:pt x="1087" y="365"/>
                </a:lnTo>
                <a:lnTo>
                  <a:pt x="1087" y="386"/>
                </a:lnTo>
                <a:lnTo>
                  <a:pt x="1087" y="418"/>
                </a:lnTo>
                <a:lnTo>
                  <a:pt x="1098" y="439"/>
                </a:lnTo>
                <a:lnTo>
                  <a:pt x="1087" y="449"/>
                </a:lnTo>
                <a:lnTo>
                  <a:pt x="1076" y="459"/>
                </a:lnTo>
                <a:lnTo>
                  <a:pt x="1065" y="470"/>
                </a:lnTo>
                <a:lnTo>
                  <a:pt x="1076" y="470"/>
                </a:lnTo>
                <a:lnTo>
                  <a:pt x="1076" y="480"/>
                </a:lnTo>
                <a:lnTo>
                  <a:pt x="1087" y="470"/>
                </a:lnTo>
                <a:lnTo>
                  <a:pt x="1098" y="480"/>
                </a:lnTo>
                <a:lnTo>
                  <a:pt x="1087" y="522"/>
                </a:lnTo>
                <a:lnTo>
                  <a:pt x="1087" y="532"/>
                </a:lnTo>
                <a:lnTo>
                  <a:pt x="1098" y="532"/>
                </a:lnTo>
                <a:lnTo>
                  <a:pt x="1109" y="532"/>
                </a:lnTo>
                <a:lnTo>
                  <a:pt x="1120" y="543"/>
                </a:lnTo>
                <a:lnTo>
                  <a:pt x="1109" y="553"/>
                </a:lnTo>
                <a:lnTo>
                  <a:pt x="1087" y="553"/>
                </a:lnTo>
                <a:lnTo>
                  <a:pt x="1098" y="564"/>
                </a:lnTo>
                <a:lnTo>
                  <a:pt x="1120" y="574"/>
                </a:lnTo>
                <a:lnTo>
                  <a:pt x="1109" y="574"/>
                </a:lnTo>
                <a:lnTo>
                  <a:pt x="1087" y="574"/>
                </a:lnTo>
                <a:lnTo>
                  <a:pt x="1076" y="574"/>
                </a:lnTo>
                <a:lnTo>
                  <a:pt x="1076" y="574"/>
                </a:lnTo>
                <a:lnTo>
                  <a:pt x="1087" y="585"/>
                </a:lnTo>
                <a:lnTo>
                  <a:pt x="1098" y="585"/>
                </a:lnTo>
                <a:lnTo>
                  <a:pt x="1109" y="606"/>
                </a:lnTo>
                <a:lnTo>
                  <a:pt x="1098" y="647"/>
                </a:lnTo>
                <a:lnTo>
                  <a:pt x="1098" y="658"/>
                </a:lnTo>
                <a:lnTo>
                  <a:pt x="1087" y="668"/>
                </a:lnTo>
                <a:lnTo>
                  <a:pt x="1065" y="668"/>
                </a:lnTo>
                <a:lnTo>
                  <a:pt x="1054" y="668"/>
                </a:lnTo>
                <a:lnTo>
                  <a:pt x="1054" y="668"/>
                </a:lnTo>
                <a:lnTo>
                  <a:pt x="1076" y="679"/>
                </a:lnTo>
                <a:lnTo>
                  <a:pt x="1054" y="699"/>
                </a:lnTo>
                <a:lnTo>
                  <a:pt x="1032" y="710"/>
                </a:lnTo>
                <a:close/>
              </a:path>
            </a:pathLst>
          </a:custGeom>
          <a:solidFill>
            <a:srgbClr val="004E31"/>
          </a:solidFill>
          <a:ln w="0">
            <a:solidFill>
              <a:srgbClr val="25221E"/>
            </a:solidFill>
            <a:prstDash val="solid"/>
            <a:round/>
            <a:headEnd/>
            <a:tailEnd/>
          </a:ln>
        </p:spPr>
        <p:txBody>
          <a:bodyPr lIns="105507" tIns="52754" rIns="105507" bIns="52754"/>
          <a:lstStyle/>
          <a:p>
            <a:endParaRPr lang="fr-FR">
              <a:latin typeface="+mj-lt"/>
            </a:endParaRPr>
          </a:p>
        </p:txBody>
      </p:sp>
      <p:sp>
        <p:nvSpPr>
          <p:cNvPr id="180" name="Freeform 180"/>
          <p:cNvSpPr>
            <a:spLocks noEditPoints="1"/>
          </p:cNvSpPr>
          <p:nvPr/>
        </p:nvSpPr>
        <p:spPr bwMode="auto">
          <a:xfrm>
            <a:off x="1900334" y="1922466"/>
            <a:ext cx="1473273" cy="933798"/>
          </a:xfrm>
          <a:custGeom>
            <a:avLst/>
            <a:gdLst>
              <a:gd name="T0" fmla="*/ 56 w 1120"/>
              <a:gd name="T1" fmla="*/ 616 h 887"/>
              <a:gd name="T2" fmla="*/ 22 w 1120"/>
              <a:gd name="T3" fmla="*/ 606 h 887"/>
              <a:gd name="T4" fmla="*/ 33 w 1120"/>
              <a:gd name="T5" fmla="*/ 386 h 887"/>
              <a:gd name="T6" fmla="*/ 144 w 1120"/>
              <a:gd name="T7" fmla="*/ 240 h 887"/>
              <a:gd name="T8" fmla="*/ 200 w 1120"/>
              <a:gd name="T9" fmla="*/ 136 h 887"/>
              <a:gd name="T10" fmla="*/ 311 w 1120"/>
              <a:gd name="T11" fmla="*/ 94 h 887"/>
              <a:gd name="T12" fmla="*/ 433 w 1120"/>
              <a:gd name="T13" fmla="*/ 21 h 887"/>
              <a:gd name="T14" fmla="*/ 544 w 1120"/>
              <a:gd name="T15" fmla="*/ 21 h 887"/>
              <a:gd name="T16" fmla="*/ 643 w 1120"/>
              <a:gd name="T17" fmla="*/ 11 h 887"/>
              <a:gd name="T18" fmla="*/ 821 w 1120"/>
              <a:gd name="T19" fmla="*/ 84 h 887"/>
              <a:gd name="T20" fmla="*/ 876 w 1120"/>
              <a:gd name="T21" fmla="*/ 167 h 887"/>
              <a:gd name="T22" fmla="*/ 998 w 1120"/>
              <a:gd name="T23" fmla="*/ 230 h 887"/>
              <a:gd name="T24" fmla="*/ 1054 w 1120"/>
              <a:gd name="T25" fmla="*/ 292 h 887"/>
              <a:gd name="T26" fmla="*/ 1087 w 1120"/>
              <a:gd name="T27" fmla="*/ 355 h 887"/>
              <a:gd name="T28" fmla="*/ 1098 w 1120"/>
              <a:gd name="T29" fmla="*/ 439 h 887"/>
              <a:gd name="T30" fmla="*/ 1076 w 1120"/>
              <a:gd name="T31" fmla="*/ 480 h 887"/>
              <a:gd name="T32" fmla="*/ 1098 w 1120"/>
              <a:gd name="T33" fmla="*/ 532 h 887"/>
              <a:gd name="T34" fmla="*/ 1098 w 1120"/>
              <a:gd name="T35" fmla="*/ 564 h 887"/>
              <a:gd name="T36" fmla="*/ 1076 w 1120"/>
              <a:gd name="T37" fmla="*/ 574 h 887"/>
              <a:gd name="T38" fmla="*/ 1087 w 1120"/>
              <a:gd name="T39" fmla="*/ 637 h 887"/>
              <a:gd name="T40" fmla="*/ 987 w 1120"/>
              <a:gd name="T41" fmla="*/ 647 h 887"/>
              <a:gd name="T42" fmla="*/ 876 w 1120"/>
              <a:gd name="T43" fmla="*/ 585 h 887"/>
              <a:gd name="T44" fmla="*/ 810 w 1120"/>
              <a:gd name="T45" fmla="*/ 637 h 887"/>
              <a:gd name="T46" fmla="*/ 654 w 1120"/>
              <a:gd name="T47" fmla="*/ 658 h 887"/>
              <a:gd name="T48" fmla="*/ 688 w 1120"/>
              <a:gd name="T49" fmla="*/ 606 h 887"/>
              <a:gd name="T50" fmla="*/ 832 w 1120"/>
              <a:gd name="T51" fmla="*/ 585 h 887"/>
              <a:gd name="T52" fmla="*/ 732 w 1120"/>
              <a:gd name="T53" fmla="*/ 564 h 887"/>
              <a:gd name="T54" fmla="*/ 599 w 1120"/>
              <a:gd name="T55" fmla="*/ 616 h 887"/>
              <a:gd name="T56" fmla="*/ 455 w 1120"/>
              <a:gd name="T57" fmla="*/ 637 h 887"/>
              <a:gd name="T58" fmla="*/ 355 w 1120"/>
              <a:gd name="T59" fmla="*/ 626 h 887"/>
              <a:gd name="T60" fmla="*/ 410 w 1120"/>
              <a:gd name="T61" fmla="*/ 658 h 887"/>
              <a:gd name="T62" fmla="*/ 499 w 1120"/>
              <a:gd name="T63" fmla="*/ 720 h 887"/>
              <a:gd name="T64" fmla="*/ 466 w 1120"/>
              <a:gd name="T65" fmla="*/ 804 h 887"/>
              <a:gd name="T66" fmla="*/ 422 w 1120"/>
              <a:gd name="T67" fmla="*/ 762 h 887"/>
              <a:gd name="T68" fmla="*/ 366 w 1120"/>
              <a:gd name="T69" fmla="*/ 793 h 887"/>
              <a:gd name="T70" fmla="*/ 311 w 1120"/>
              <a:gd name="T71" fmla="*/ 804 h 887"/>
              <a:gd name="T72" fmla="*/ 211 w 1120"/>
              <a:gd name="T73" fmla="*/ 846 h 887"/>
              <a:gd name="T74" fmla="*/ 167 w 1120"/>
              <a:gd name="T75" fmla="*/ 793 h 887"/>
              <a:gd name="T76" fmla="*/ 222 w 1120"/>
              <a:gd name="T77" fmla="*/ 741 h 887"/>
              <a:gd name="T78" fmla="*/ 255 w 1120"/>
              <a:gd name="T79" fmla="*/ 710 h 887"/>
              <a:gd name="T80" fmla="*/ 222 w 1120"/>
              <a:gd name="T81" fmla="*/ 668 h 887"/>
              <a:gd name="T82" fmla="*/ 167 w 1120"/>
              <a:gd name="T83" fmla="*/ 731 h 887"/>
              <a:gd name="T84" fmla="*/ 67 w 1120"/>
              <a:gd name="T85" fmla="*/ 720 h 887"/>
              <a:gd name="T86" fmla="*/ 56 w 1120"/>
              <a:gd name="T87" fmla="*/ 679 h 887"/>
              <a:gd name="T88" fmla="*/ 898 w 1120"/>
              <a:gd name="T89" fmla="*/ 866 h 887"/>
              <a:gd name="T90" fmla="*/ 898 w 1120"/>
              <a:gd name="T91" fmla="*/ 814 h 887"/>
              <a:gd name="T92" fmla="*/ 910 w 1120"/>
              <a:gd name="T93" fmla="*/ 762 h 887"/>
              <a:gd name="T94" fmla="*/ 887 w 1120"/>
              <a:gd name="T95" fmla="*/ 720 h 887"/>
              <a:gd name="T96" fmla="*/ 887 w 1120"/>
              <a:gd name="T97" fmla="*/ 668 h 887"/>
              <a:gd name="T98" fmla="*/ 976 w 1120"/>
              <a:gd name="T99" fmla="*/ 679 h 887"/>
              <a:gd name="T100" fmla="*/ 1020 w 1120"/>
              <a:gd name="T101" fmla="*/ 793 h 887"/>
              <a:gd name="T102" fmla="*/ 1032 w 1120"/>
              <a:gd name="T103" fmla="*/ 82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 h="887">
                <a:moveTo>
                  <a:pt x="45" y="668"/>
                </a:moveTo>
                <a:lnTo>
                  <a:pt x="45" y="658"/>
                </a:lnTo>
                <a:lnTo>
                  <a:pt x="11" y="647"/>
                </a:lnTo>
                <a:lnTo>
                  <a:pt x="45" y="626"/>
                </a:lnTo>
                <a:lnTo>
                  <a:pt x="56" y="616"/>
                </a:lnTo>
                <a:lnTo>
                  <a:pt x="56" y="606"/>
                </a:lnTo>
                <a:lnTo>
                  <a:pt x="56" y="606"/>
                </a:lnTo>
                <a:lnTo>
                  <a:pt x="45" y="606"/>
                </a:lnTo>
                <a:lnTo>
                  <a:pt x="33" y="606"/>
                </a:lnTo>
                <a:lnTo>
                  <a:pt x="22" y="606"/>
                </a:lnTo>
                <a:lnTo>
                  <a:pt x="11" y="543"/>
                </a:lnTo>
                <a:lnTo>
                  <a:pt x="0" y="532"/>
                </a:lnTo>
                <a:lnTo>
                  <a:pt x="0" y="512"/>
                </a:lnTo>
                <a:lnTo>
                  <a:pt x="11" y="459"/>
                </a:lnTo>
                <a:lnTo>
                  <a:pt x="33" y="386"/>
                </a:lnTo>
                <a:lnTo>
                  <a:pt x="45" y="334"/>
                </a:lnTo>
                <a:lnTo>
                  <a:pt x="122" y="261"/>
                </a:lnTo>
                <a:lnTo>
                  <a:pt x="122" y="251"/>
                </a:lnTo>
                <a:lnTo>
                  <a:pt x="133" y="240"/>
                </a:lnTo>
                <a:lnTo>
                  <a:pt x="144" y="240"/>
                </a:lnTo>
                <a:lnTo>
                  <a:pt x="155" y="240"/>
                </a:lnTo>
                <a:lnTo>
                  <a:pt x="155" y="230"/>
                </a:lnTo>
                <a:lnTo>
                  <a:pt x="144" y="198"/>
                </a:lnTo>
                <a:lnTo>
                  <a:pt x="167" y="167"/>
                </a:lnTo>
                <a:lnTo>
                  <a:pt x="200" y="136"/>
                </a:lnTo>
                <a:lnTo>
                  <a:pt x="211" y="136"/>
                </a:lnTo>
                <a:lnTo>
                  <a:pt x="211" y="136"/>
                </a:lnTo>
                <a:lnTo>
                  <a:pt x="222" y="136"/>
                </a:lnTo>
                <a:lnTo>
                  <a:pt x="222" y="136"/>
                </a:lnTo>
                <a:lnTo>
                  <a:pt x="311" y="94"/>
                </a:lnTo>
                <a:lnTo>
                  <a:pt x="377" y="52"/>
                </a:lnTo>
                <a:lnTo>
                  <a:pt x="388" y="42"/>
                </a:lnTo>
                <a:lnTo>
                  <a:pt x="399" y="42"/>
                </a:lnTo>
                <a:lnTo>
                  <a:pt x="410" y="52"/>
                </a:lnTo>
                <a:lnTo>
                  <a:pt x="433" y="21"/>
                </a:lnTo>
                <a:lnTo>
                  <a:pt x="477" y="0"/>
                </a:lnTo>
                <a:lnTo>
                  <a:pt x="521" y="0"/>
                </a:lnTo>
                <a:lnTo>
                  <a:pt x="532" y="21"/>
                </a:lnTo>
                <a:lnTo>
                  <a:pt x="544" y="21"/>
                </a:lnTo>
                <a:lnTo>
                  <a:pt x="544" y="21"/>
                </a:lnTo>
                <a:lnTo>
                  <a:pt x="555" y="11"/>
                </a:lnTo>
                <a:lnTo>
                  <a:pt x="566" y="0"/>
                </a:lnTo>
                <a:lnTo>
                  <a:pt x="588" y="0"/>
                </a:lnTo>
                <a:lnTo>
                  <a:pt x="610" y="0"/>
                </a:lnTo>
                <a:lnTo>
                  <a:pt x="643" y="11"/>
                </a:lnTo>
                <a:lnTo>
                  <a:pt x="666" y="21"/>
                </a:lnTo>
                <a:lnTo>
                  <a:pt x="688" y="42"/>
                </a:lnTo>
                <a:lnTo>
                  <a:pt x="710" y="63"/>
                </a:lnTo>
                <a:lnTo>
                  <a:pt x="765" y="63"/>
                </a:lnTo>
                <a:lnTo>
                  <a:pt x="821" y="84"/>
                </a:lnTo>
                <a:lnTo>
                  <a:pt x="854" y="94"/>
                </a:lnTo>
                <a:lnTo>
                  <a:pt x="876" y="115"/>
                </a:lnTo>
                <a:lnTo>
                  <a:pt x="854" y="157"/>
                </a:lnTo>
                <a:lnTo>
                  <a:pt x="854" y="167"/>
                </a:lnTo>
                <a:lnTo>
                  <a:pt x="876" y="167"/>
                </a:lnTo>
                <a:lnTo>
                  <a:pt x="921" y="167"/>
                </a:lnTo>
                <a:lnTo>
                  <a:pt x="954" y="178"/>
                </a:lnTo>
                <a:lnTo>
                  <a:pt x="976" y="188"/>
                </a:lnTo>
                <a:lnTo>
                  <a:pt x="998" y="198"/>
                </a:lnTo>
                <a:lnTo>
                  <a:pt x="998" y="230"/>
                </a:lnTo>
                <a:lnTo>
                  <a:pt x="998" y="271"/>
                </a:lnTo>
                <a:lnTo>
                  <a:pt x="1009" y="282"/>
                </a:lnTo>
                <a:lnTo>
                  <a:pt x="1020" y="282"/>
                </a:lnTo>
                <a:lnTo>
                  <a:pt x="1043" y="282"/>
                </a:lnTo>
                <a:lnTo>
                  <a:pt x="1054" y="292"/>
                </a:lnTo>
                <a:lnTo>
                  <a:pt x="1054" y="324"/>
                </a:lnTo>
                <a:lnTo>
                  <a:pt x="1054" y="324"/>
                </a:lnTo>
                <a:lnTo>
                  <a:pt x="1054" y="334"/>
                </a:lnTo>
                <a:lnTo>
                  <a:pt x="1076" y="345"/>
                </a:lnTo>
                <a:lnTo>
                  <a:pt x="1087" y="355"/>
                </a:lnTo>
                <a:lnTo>
                  <a:pt x="1087" y="355"/>
                </a:lnTo>
                <a:lnTo>
                  <a:pt x="1087" y="365"/>
                </a:lnTo>
                <a:lnTo>
                  <a:pt x="1087" y="386"/>
                </a:lnTo>
                <a:lnTo>
                  <a:pt x="1087" y="418"/>
                </a:lnTo>
                <a:lnTo>
                  <a:pt x="1098" y="439"/>
                </a:lnTo>
                <a:lnTo>
                  <a:pt x="1087" y="449"/>
                </a:lnTo>
                <a:lnTo>
                  <a:pt x="1076" y="459"/>
                </a:lnTo>
                <a:lnTo>
                  <a:pt x="1065" y="470"/>
                </a:lnTo>
                <a:lnTo>
                  <a:pt x="1076" y="470"/>
                </a:lnTo>
                <a:lnTo>
                  <a:pt x="1076" y="480"/>
                </a:lnTo>
                <a:lnTo>
                  <a:pt x="1087" y="470"/>
                </a:lnTo>
                <a:lnTo>
                  <a:pt x="1098" y="480"/>
                </a:lnTo>
                <a:lnTo>
                  <a:pt x="1087" y="522"/>
                </a:lnTo>
                <a:lnTo>
                  <a:pt x="1087" y="532"/>
                </a:lnTo>
                <a:lnTo>
                  <a:pt x="1098" y="532"/>
                </a:lnTo>
                <a:lnTo>
                  <a:pt x="1109" y="532"/>
                </a:lnTo>
                <a:lnTo>
                  <a:pt x="1120" y="543"/>
                </a:lnTo>
                <a:lnTo>
                  <a:pt x="1109" y="553"/>
                </a:lnTo>
                <a:lnTo>
                  <a:pt x="1087" y="553"/>
                </a:lnTo>
                <a:lnTo>
                  <a:pt x="1098" y="564"/>
                </a:lnTo>
                <a:lnTo>
                  <a:pt x="1120" y="574"/>
                </a:lnTo>
                <a:lnTo>
                  <a:pt x="1109" y="574"/>
                </a:lnTo>
                <a:lnTo>
                  <a:pt x="1087" y="574"/>
                </a:lnTo>
                <a:lnTo>
                  <a:pt x="1076" y="574"/>
                </a:lnTo>
                <a:lnTo>
                  <a:pt x="1076" y="574"/>
                </a:lnTo>
                <a:lnTo>
                  <a:pt x="1087" y="585"/>
                </a:lnTo>
                <a:lnTo>
                  <a:pt x="1098" y="585"/>
                </a:lnTo>
                <a:lnTo>
                  <a:pt x="1109" y="606"/>
                </a:lnTo>
                <a:lnTo>
                  <a:pt x="1087" y="637"/>
                </a:lnTo>
                <a:lnTo>
                  <a:pt x="1087" y="637"/>
                </a:lnTo>
                <a:lnTo>
                  <a:pt x="1076" y="647"/>
                </a:lnTo>
                <a:lnTo>
                  <a:pt x="1054" y="658"/>
                </a:lnTo>
                <a:lnTo>
                  <a:pt x="1043" y="658"/>
                </a:lnTo>
                <a:lnTo>
                  <a:pt x="1020" y="647"/>
                </a:lnTo>
                <a:lnTo>
                  <a:pt x="987" y="647"/>
                </a:lnTo>
                <a:lnTo>
                  <a:pt x="965" y="626"/>
                </a:lnTo>
                <a:lnTo>
                  <a:pt x="921" y="616"/>
                </a:lnTo>
                <a:lnTo>
                  <a:pt x="898" y="616"/>
                </a:lnTo>
                <a:lnTo>
                  <a:pt x="887" y="606"/>
                </a:lnTo>
                <a:lnTo>
                  <a:pt x="876" y="585"/>
                </a:lnTo>
                <a:lnTo>
                  <a:pt x="865" y="606"/>
                </a:lnTo>
                <a:lnTo>
                  <a:pt x="854" y="606"/>
                </a:lnTo>
                <a:lnTo>
                  <a:pt x="832" y="616"/>
                </a:lnTo>
                <a:lnTo>
                  <a:pt x="821" y="626"/>
                </a:lnTo>
                <a:lnTo>
                  <a:pt x="810" y="637"/>
                </a:lnTo>
                <a:lnTo>
                  <a:pt x="776" y="658"/>
                </a:lnTo>
                <a:lnTo>
                  <a:pt x="732" y="679"/>
                </a:lnTo>
                <a:lnTo>
                  <a:pt x="688" y="679"/>
                </a:lnTo>
                <a:lnTo>
                  <a:pt x="666" y="668"/>
                </a:lnTo>
                <a:lnTo>
                  <a:pt x="654" y="658"/>
                </a:lnTo>
                <a:lnTo>
                  <a:pt x="632" y="637"/>
                </a:lnTo>
                <a:lnTo>
                  <a:pt x="632" y="626"/>
                </a:lnTo>
                <a:lnTo>
                  <a:pt x="643" y="616"/>
                </a:lnTo>
                <a:lnTo>
                  <a:pt x="666" y="616"/>
                </a:lnTo>
                <a:lnTo>
                  <a:pt x="688" y="606"/>
                </a:lnTo>
                <a:lnTo>
                  <a:pt x="743" y="585"/>
                </a:lnTo>
                <a:lnTo>
                  <a:pt x="776" y="574"/>
                </a:lnTo>
                <a:lnTo>
                  <a:pt x="810" y="585"/>
                </a:lnTo>
                <a:lnTo>
                  <a:pt x="821" y="585"/>
                </a:lnTo>
                <a:lnTo>
                  <a:pt x="832" y="585"/>
                </a:lnTo>
                <a:lnTo>
                  <a:pt x="832" y="574"/>
                </a:lnTo>
                <a:lnTo>
                  <a:pt x="821" y="574"/>
                </a:lnTo>
                <a:lnTo>
                  <a:pt x="810" y="564"/>
                </a:lnTo>
                <a:lnTo>
                  <a:pt x="788" y="553"/>
                </a:lnTo>
                <a:lnTo>
                  <a:pt x="732" y="564"/>
                </a:lnTo>
                <a:lnTo>
                  <a:pt x="666" y="564"/>
                </a:lnTo>
                <a:lnTo>
                  <a:pt x="654" y="564"/>
                </a:lnTo>
                <a:lnTo>
                  <a:pt x="643" y="574"/>
                </a:lnTo>
                <a:lnTo>
                  <a:pt x="621" y="606"/>
                </a:lnTo>
                <a:lnTo>
                  <a:pt x="599" y="616"/>
                </a:lnTo>
                <a:lnTo>
                  <a:pt x="566" y="626"/>
                </a:lnTo>
                <a:lnTo>
                  <a:pt x="544" y="647"/>
                </a:lnTo>
                <a:lnTo>
                  <a:pt x="521" y="647"/>
                </a:lnTo>
                <a:lnTo>
                  <a:pt x="477" y="637"/>
                </a:lnTo>
                <a:lnTo>
                  <a:pt x="455" y="637"/>
                </a:lnTo>
                <a:lnTo>
                  <a:pt x="422" y="626"/>
                </a:lnTo>
                <a:lnTo>
                  <a:pt x="410" y="637"/>
                </a:lnTo>
                <a:lnTo>
                  <a:pt x="399" y="637"/>
                </a:lnTo>
                <a:lnTo>
                  <a:pt x="377" y="637"/>
                </a:lnTo>
                <a:lnTo>
                  <a:pt x="355" y="626"/>
                </a:lnTo>
                <a:lnTo>
                  <a:pt x="355" y="637"/>
                </a:lnTo>
                <a:lnTo>
                  <a:pt x="344" y="637"/>
                </a:lnTo>
                <a:lnTo>
                  <a:pt x="366" y="658"/>
                </a:lnTo>
                <a:lnTo>
                  <a:pt x="377" y="668"/>
                </a:lnTo>
                <a:lnTo>
                  <a:pt x="410" y="658"/>
                </a:lnTo>
                <a:lnTo>
                  <a:pt x="444" y="647"/>
                </a:lnTo>
                <a:lnTo>
                  <a:pt x="466" y="668"/>
                </a:lnTo>
                <a:lnTo>
                  <a:pt x="488" y="679"/>
                </a:lnTo>
                <a:lnTo>
                  <a:pt x="488" y="699"/>
                </a:lnTo>
                <a:lnTo>
                  <a:pt x="499" y="720"/>
                </a:lnTo>
                <a:lnTo>
                  <a:pt x="499" y="731"/>
                </a:lnTo>
                <a:lnTo>
                  <a:pt x="499" y="741"/>
                </a:lnTo>
                <a:lnTo>
                  <a:pt x="499" y="762"/>
                </a:lnTo>
                <a:lnTo>
                  <a:pt x="477" y="793"/>
                </a:lnTo>
                <a:lnTo>
                  <a:pt x="466" y="804"/>
                </a:lnTo>
                <a:lnTo>
                  <a:pt x="455" y="804"/>
                </a:lnTo>
                <a:lnTo>
                  <a:pt x="433" y="804"/>
                </a:lnTo>
                <a:lnTo>
                  <a:pt x="422" y="793"/>
                </a:lnTo>
                <a:lnTo>
                  <a:pt x="422" y="773"/>
                </a:lnTo>
                <a:lnTo>
                  <a:pt x="422" y="762"/>
                </a:lnTo>
                <a:lnTo>
                  <a:pt x="410" y="752"/>
                </a:lnTo>
                <a:lnTo>
                  <a:pt x="377" y="752"/>
                </a:lnTo>
                <a:lnTo>
                  <a:pt x="366" y="752"/>
                </a:lnTo>
                <a:lnTo>
                  <a:pt x="366" y="762"/>
                </a:lnTo>
                <a:lnTo>
                  <a:pt x="366" y="793"/>
                </a:lnTo>
                <a:lnTo>
                  <a:pt x="355" y="804"/>
                </a:lnTo>
                <a:lnTo>
                  <a:pt x="333" y="804"/>
                </a:lnTo>
                <a:lnTo>
                  <a:pt x="311" y="793"/>
                </a:lnTo>
                <a:lnTo>
                  <a:pt x="289" y="793"/>
                </a:lnTo>
                <a:lnTo>
                  <a:pt x="311" y="804"/>
                </a:lnTo>
                <a:lnTo>
                  <a:pt x="277" y="825"/>
                </a:lnTo>
                <a:lnTo>
                  <a:pt x="266" y="835"/>
                </a:lnTo>
                <a:lnTo>
                  <a:pt x="244" y="835"/>
                </a:lnTo>
                <a:lnTo>
                  <a:pt x="222" y="835"/>
                </a:lnTo>
                <a:lnTo>
                  <a:pt x="211" y="846"/>
                </a:lnTo>
                <a:lnTo>
                  <a:pt x="200" y="846"/>
                </a:lnTo>
                <a:lnTo>
                  <a:pt x="189" y="825"/>
                </a:lnTo>
                <a:lnTo>
                  <a:pt x="178" y="825"/>
                </a:lnTo>
                <a:lnTo>
                  <a:pt x="167" y="814"/>
                </a:lnTo>
                <a:lnTo>
                  <a:pt x="167" y="793"/>
                </a:lnTo>
                <a:lnTo>
                  <a:pt x="167" y="793"/>
                </a:lnTo>
                <a:lnTo>
                  <a:pt x="155" y="773"/>
                </a:lnTo>
                <a:lnTo>
                  <a:pt x="178" y="762"/>
                </a:lnTo>
                <a:lnTo>
                  <a:pt x="189" y="752"/>
                </a:lnTo>
                <a:lnTo>
                  <a:pt x="222" y="741"/>
                </a:lnTo>
                <a:lnTo>
                  <a:pt x="255" y="731"/>
                </a:lnTo>
                <a:lnTo>
                  <a:pt x="277" y="741"/>
                </a:lnTo>
                <a:lnTo>
                  <a:pt x="277" y="731"/>
                </a:lnTo>
                <a:lnTo>
                  <a:pt x="266" y="720"/>
                </a:lnTo>
                <a:lnTo>
                  <a:pt x="255" y="710"/>
                </a:lnTo>
                <a:lnTo>
                  <a:pt x="244" y="699"/>
                </a:lnTo>
                <a:lnTo>
                  <a:pt x="244" y="668"/>
                </a:lnTo>
                <a:lnTo>
                  <a:pt x="233" y="658"/>
                </a:lnTo>
                <a:lnTo>
                  <a:pt x="233" y="658"/>
                </a:lnTo>
                <a:lnTo>
                  <a:pt x="222" y="668"/>
                </a:lnTo>
                <a:lnTo>
                  <a:pt x="222" y="679"/>
                </a:lnTo>
                <a:lnTo>
                  <a:pt x="211" y="710"/>
                </a:lnTo>
                <a:lnTo>
                  <a:pt x="211" y="710"/>
                </a:lnTo>
                <a:lnTo>
                  <a:pt x="189" y="720"/>
                </a:lnTo>
                <a:lnTo>
                  <a:pt x="167" y="731"/>
                </a:lnTo>
                <a:lnTo>
                  <a:pt x="133" y="741"/>
                </a:lnTo>
                <a:lnTo>
                  <a:pt x="111" y="752"/>
                </a:lnTo>
                <a:lnTo>
                  <a:pt x="89" y="741"/>
                </a:lnTo>
                <a:lnTo>
                  <a:pt x="67" y="741"/>
                </a:lnTo>
                <a:lnTo>
                  <a:pt x="67" y="720"/>
                </a:lnTo>
                <a:lnTo>
                  <a:pt x="67" y="710"/>
                </a:lnTo>
                <a:lnTo>
                  <a:pt x="67" y="710"/>
                </a:lnTo>
                <a:lnTo>
                  <a:pt x="67" y="710"/>
                </a:lnTo>
                <a:lnTo>
                  <a:pt x="67" y="699"/>
                </a:lnTo>
                <a:lnTo>
                  <a:pt x="56" y="679"/>
                </a:lnTo>
                <a:lnTo>
                  <a:pt x="45" y="668"/>
                </a:lnTo>
                <a:close/>
                <a:moveTo>
                  <a:pt x="1032" y="846"/>
                </a:moveTo>
                <a:lnTo>
                  <a:pt x="976" y="866"/>
                </a:lnTo>
                <a:lnTo>
                  <a:pt x="910" y="887"/>
                </a:lnTo>
                <a:lnTo>
                  <a:pt x="898" y="866"/>
                </a:lnTo>
                <a:lnTo>
                  <a:pt x="898" y="856"/>
                </a:lnTo>
                <a:lnTo>
                  <a:pt x="887" y="835"/>
                </a:lnTo>
                <a:lnTo>
                  <a:pt x="887" y="825"/>
                </a:lnTo>
                <a:lnTo>
                  <a:pt x="898" y="825"/>
                </a:lnTo>
                <a:lnTo>
                  <a:pt x="898" y="814"/>
                </a:lnTo>
                <a:lnTo>
                  <a:pt x="910" y="804"/>
                </a:lnTo>
                <a:lnTo>
                  <a:pt x="910" y="793"/>
                </a:lnTo>
                <a:lnTo>
                  <a:pt x="910" y="773"/>
                </a:lnTo>
                <a:lnTo>
                  <a:pt x="910" y="762"/>
                </a:lnTo>
                <a:lnTo>
                  <a:pt x="910" y="762"/>
                </a:lnTo>
                <a:lnTo>
                  <a:pt x="898" y="762"/>
                </a:lnTo>
                <a:lnTo>
                  <a:pt x="910" y="752"/>
                </a:lnTo>
                <a:lnTo>
                  <a:pt x="910" y="741"/>
                </a:lnTo>
                <a:lnTo>
                  <a:pt x="898" y="731"/>
                </a:lnTo>
                <a:lnTo>
                  <a:pt x="887" y="720"/>
                </a:lnTo>
                <a:lnTo>
                  <a:pt x="876" y="731"/>
                </a:lnTo>
                <a:lnTo>
                  <a:pt x="865" y="731"/>
                </a:lnTo>
                <a:lnTo>
                  <a:pt x="865" y="710"/>
                </a:lnTo>
                <a:lnTo>
                  <a:pt x="865" y="699"/>
                </a:lnTo>
                <a:lnTo>
                  <a:pt x="887" y="668"/>
                </a:lnTo>
                <a:lnTo>
                  <a:pt x="887" y="668"/>
                </a:lnTo>
                <a:lnTo>
                  <a:pt x="910" y="668"/>
                </a:lnTo>
                <a:lnTo>
                  <a:pt x="921" y="658"/>
                </a:lnTo>
                <a:lnTo>
                  <a:pt x="954" y="668"/>
                </a:lnTo>
                <a:lnTo>
                  <a:pt x="976" y="679"/>
                </a:lnTo>
                <a:lnTo>
                  <a:pt x="976" y="720"/>
                </a:lnTo>
                <a:lnTo>
                  <a:pt x="998" y="752"/>
                </a:lnTo>
                <a:lnTo>
                  <a:pt x="1009" y="762"/>
                </a:lnTo>
                <a:lnTo>
                  <a:pt x="1032" y="773"/>
                </a:lnTo>
                <a:lnTo>
                  <a:pt x="1020" y="793"/>
                </a:lnTo>
                <a:lnTo>
                  <a:pt x="1009" y="804"/>
                </a:lnTo>
                <a:lnTo>
                  <a:pt x="1020" y="804"/>
                </a:lnTo>
                <a:lnTo>
                  <a:pt x="1032" y="814"/>
                </a:lnTo>
                <a:lnTo>
                  <a:pt x="1032" y="825"/>
                </a:lnTo>
                <a:lnTo>
                  <a:pt x="1032" y="825"/>
                </a:lnTo>
                <a:lnTo>
                  <a:pt x="1020" y="835"/>
                </a:lnTo>
                <a:lnTo>
                  <a:pt x="1020" y="835"/>
                </a:lnTo>
                <a:lnTo>
                  <a:pt x="1032" y="846"/>
                </a:lnTo>
                <a:close/>
              </a:path>
            </a:pathLst>
          </a:custGeom>
          <a:solidFill>
            <a:srgbClr val="00613B"/>
          </a:solidFill>
          <a:ln>
            <a:noFill/>
          </a:ln>
          <a:extLst>
            <a:ext uri="{91240B29-F687-4F45-9708-019B960494DF}">
              <a14:hiddenLine xmlns:a14="http://schemas.microsoft.com/office/drawing/2010/main" w="9525">
                <a:solidFill>
                  <a:srgbClr val="000000"/>
                </a:solidFill>
                <a:round/>
                <a:headEnd/>
                <a:tailEnd/>
              </a14:hiddenLine>
            </a:ext>
          </a:extLst>
        </p:spPr>
        <p:txBody>
          <a:bodyPr lIns="105507" tIns="52754" rIns="105507" bIns="52754"/>
          <a:lstStyle/>
          <a:p>
            <a:endParaRPr lang="fr-FR">
              <a:latin typeface="+mj-lt"/>
            </a:endParaRPr>
          </a:p>
        </p:txBody>
      </p:sp>
      <p:sp>
        <p:nvSpPr>
          <p:cNvPr id="181" name="Rectangle 180"/>
          <p:cNvSpPr>
            <a:spLocks noChangeArrowheads="1"/>
          </p:cNvSpPr>
          <p:nvPr/>
        </p:nvSpPr>
        <p:spPr bwMode="auto">
          <a:xfrm>
            <a:off x="2357554" y="3955167"/>
            <a:ext cx="524960" cy="133147"/>
          </a:xfrm>
          <a:prstGeom prst="rect">
            <a:avLst/>
          </a:prstGeom>
          <a:solidFill>
            <a:srgbClr val="1FBD1F"/>
          </a:solidFill>
          <a:ln w="0">
            <a:solidFill>
              <a:srgbClr val="25221E"/>
            </a:solidFill>
            <a:miter lim="800000"/>
            <a:headEnd/>
            <a:tailEnd/>
          </a:ln>
        </p:spPr>
        <p:txBody>
          <a:bodyPr lIns="105507" tIns="52754" rIns="105507" bIns="52754"/>
          <a:lstStyle/>
          <a:p>
            <a:endParaRPr lang="fr-FR">
              <a:latin typeface="+mj-lt"/>
            </a:endParaRPr>
          </a:p>
        </p:txBody>
      </p:sp>
      <p:sp>
        <p:nvSpPr>
          <p:cNvPr id="182" name="Freeform 182"/>
          <p:cNvSpPr>
            <a:spLocks/>
          </p:cNvSpPr>
          <p:nvPr/>
        </p:nvSpPr>
        <p:spPr bwMode="auto">
          <a:xfrm>
            <a:off x="3597512" y="3601884"/>
            <a:ext cx="216381" cy="308899"/>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83" name="Freeform 183"/>
          <p:cNvSpPr>
            <a:spLocks/>
          </p:cNvSpPr>
          <p:nvPr/>
        </p:nvSpPr>
        <p:spPr bwMode="auto">
          <a:xfrm>
            <a:off x="3813894" y="3449209"/>
            <a:ext cx="220145" cy="308899"/>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84" name="Freeform 184"/>
          <p:cNvSpPr>
            <a:spLocks/>
          </p:cNvSpPr>
          <p:nvPr/>
        </p:nvSpPr>
        <p:spPr bwMode="auto">
          <a:xfrm>
            <a:off x="4034039" y="3273459"/>
            <a:ext cx="205092" cy="308899"/>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85" name="Freeform 185"/>
          <p:cNvSpPr>
            <a:spLocks/>
          </p:cNvSpPr>
          <p:nvPr/>
        </p:nvSpPr>
        <p:spPr bwMode="auto">
          <a:xfrm>
            <a:off x="4239130" y="3108353"/>
            <a:ext cx="203210" cy="317776"/>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86" name="Freeform 186"/>
          <p:cNvSpPr>
            <a:spLocks/>
          </p:cNvSpPr>
          <p:nvPr/>
        </p:nvSpPr>
        <p:spPr bwMode="auto">
          <a:xfrm>
            <a:off x="3187331" y="3108350"/>
            <a:ext cx="731932" cy="165102"/>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87" name="Freeform 187"/>
          <p:cNvSpPr>
            <a:spLocks/>
          </p:cNvSpPr>
          <p:nvPr/>
        </p:nvSpPr>
        <p:spPr bwMode="auto">
          <a:xfrm>
            <a:off x="2986000" y="3273459"/>
            <a:ext cx="741340" cy="175753"/>
          </a:xfrm>
          <a:custGeom>
            <a:avLst/>
            <a:gdLst>
              <a:gd name="T0" fmla="*/ 155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55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55" y="0"/>
                </a:moveTo>
                <a:lnTo>
                  <a:pt x="366" y="0"/>
                </a:lnTo>
                <a:lnTo>
                  <a:pt x="565" y="0"/>
                </a:lnTo>
                <a:lnTo>
                  <a:pt x="477" y="84"/>
                </a:lnTo>
                <a:lnTo>
                  <a:pt x="399" y="167"/>
                </a:lnTo>
                <a:lnTo>
                  <a:pt x="199" y="167"/>
                </a:lnTo>
                <a:lnTo>
                  <a:pt x="0" y="167"/>
                </a:lnTo>
                <a:lnTo>
                  <a:pt x="77" y="84"/>
                </a:lnTo>
                <a:lnTo>
                  <a:pt x="15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88" name="Freeform 188"/>
          <p:cNvSpPr>
            <a:spLocks/>
          </p:cNvSpPr>
          <p:nvPr/>
        </p:nvSpPr>
        <p:spPr bwMode="auto">
          <a:xfrm>
            <a:off x="2763974" y="3449210"/>
            <a:ext cx="746986" cy="175753"/>
          </a:xfrm>
          <a:custGeom>
            <a:avLst/>
            <a:gdLst>
              <a:gd name="T0" fmla="*/ 167 w 566"/>
              <a:gd name="T1" fmla="*/ 0 h 167"/>
              <a:gd name="T2" fmla="*/ 366 w 566"/>
              <a:gd name="T3" fmla="*/ 0 h 167"/>
              <a:gd name="T4" fmla="*/ 566 w 566"/>
              <a:gd name="T5" fmla="*/ 0 h 167"/>
              <a:gd name="T6" fmla="*/ 477 w 566"/>
              <a:gd name="T7" fmla="*/ 84 h 167"/>
              <a:gd name="T8" fmla="*/ 400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77" y="84"/>
                </a:lnTo>
                <a:lnTo>
                  <a:pt x="400" y="167"/>
                </a:lnTo>
                <a:lnTo>
                  <a:pt x="200" y="167"/>
                </a:lnTo>
                <a:lnTo>
                  <a:pt x="0" y="167"/>
                </a:lnTo>
                <a:lnTo>
                  <a:pt x="89" y="84"/>
                </a:lnTo>
                <a:lnTo>
                  <a:pt x="167"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89" name="Freeform 189"/>
          <p:cNvSpPr>
            <a:spLocks/>
          </p:cNvSpPr>
          <p:nvPr/>
        </p:nvSpPr>
        <p:spPr bwMode="auto">
          <a:xfrm>
            <a:off x="2547596" y="3624961"/>
            <a:ext cx="743222" cy="154450"/>
          </a:xfrm>
          <a:custGeom>
            <a:avLst/>
            <a:gdLst>
              <a:gd name="T0" fmla="*/ 166 w 566"/>
              <a:gd name="T1" fmla="*/ 0 h 146"/>
              <a:gd name="T2" fmla="*/ 366 w 566"/>
              <a:gd name="T3" fmla="*/ 0 h 146"/>
              <a:gd name="T4" fmla="*/ 566 w 566"/>
              <a:gd name="T5" fmla="*/ 0 h 146"/>
              <a:gd name="T6" fmla="*/ 488 w 566"/>
              <a:gd name="T7" fmla="*/ 73 h 146"/>
              <a:gd name="T8" fmla="*/ 399 w 566"/>
              <a:gd name="T9" fmla="*/ 146 h 146"/>
              <a:gd name="T10" fmla="*/ 200 w 566"/>
              <a:gd name="T11" fmla="*/ 146 h 146"/>
              <a:gd name="T12" fmla="*/ 0 w 566"/>
              <a:gd name="T13" fmla="*/ 146 h 146"/>
              <a:gd name="T14" fmla="*/ 89 w 566"/>
              <a:gd name="T15" fmla="*/ 73 h 146"/>
              <a:gd name="T16" fmla="*/ 166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6" y="0"/>
                </a:moveTo>
                <a:lnTo>
                  <a:pt x="366" y="0"/>
                </a:lnTo>
                <a:lnTo>
                  <a:pt x="566" y="0"/>
                </a:lnTo>
                <a:lnTo>
                  <a:pt x="488" y="73"/>
                </a:lnTo>
                <a:lnTo>
                  <a:pt x="399" y="146"/>
                </a:lnTo>
                <a:lnTo>
                  <a:pt x="200" y="146"/>
                </a:lnTo>
                <a:lnTo>
                  <a:pt x="0" y="146"/>
                </a:lnTo>
                <a:lnTo>
                  <a:pt x="89" y="73"/>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90" name="Freeform 190"/>
          <p:cNvSpPr>
            <a:spLocks/>
          </p:cNvSpPr>
          <p:nvPr/>
        </p:nvSpPr>
        <p:spPr bwMode="auto">
          <a:xfrm>
            <a:off x="3727341" y="3108350"/>
            <a:ext cx="714997" cy="165102"/>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91" name="Freeform 191"/>
          <p:cNvSpPr>
            <a:spLocks/>
          </p:cNvSpPr>
          <p:nvPr/>
        </p:nvSpPr>
        <p:spPr bwMode="auto">
          <a:xfrm>
            <a:off x="3510958" y="3273459"/>
            <a:ext cx="728169" cy="175753"/>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92" name="Freeform 192"/>
          <p:cNvSpPr>
            <a:spLocks/>
          </p:cNvSpPr>
          <p:nvPr/>
        </p:nvSpPr>
        <p:spPr bwMode="auto">
          <a:xfrm>
            <a:off x="3290816" y="3449210"/>
            <a:ext cx="743222" cy="175753"/>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93" name="Freeform 193"/>
          <p:cNvSpPr>
            <a:spLocks/>
          </p:cNvSpPr>
          <p:nvPr/>
        </p:nvSpPr>
        <p:spPr bwMode="auto">
          <a:xfrm>
            <a:off x="3072552" y="3624961"/>
            <a:ext cx="741340" cy="154450"/>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94" name="Freeform 194"/>
          <p:cNvSpPr>
            <a:spLocks noEditPoints="1"/>
          </p:cNvSpPr>
          <p:nvPr/>
        </p:nvSpPr>
        <p:spPr bwMode="auto">
          <a:xfrm>
            <a:off x="2233374" y="2582868"/>
            <a:ext cx="833537" cy="450922"/>
          </a:xfrm>
          <a:custGeom>
            <a:avLst/>
            <a:gdLst>
              <a:gd name="T0" fmla="*/ 222 w 632"/>
              <a:gd name="T1" fmla="*/ 334 h 428"/>
              <a:gd name="T2" fmla="*/ 311 w 632"/>
              <a:gd name="T3" fmla="*/ 261 h 428"/>
              <a:gd name="T4" fmla="*/ 244 w 632"/>
              <a:gd name="T5" fmla="*/ 282 h 428"/>
              <a:gd name="T6" fmla="*/ 211 w 632"/>
              <a:gd name="T7" fmla="*/ 282 h 428"/>
              <a:gd name="T8" fmla="*/ 189 w 632"/>
              <a:gd name="T9" fmla="*/ 272 h 428"/>
              <a:gd name="T10" fmla="*/ 200 w 632"/>
              <a:gd name="T11" fmla="*/ 355 h 428"/>
              <a:gd name="T12" fmla="*/ 155 w 632"/>
              <a:gd name="T13" fmla="*/ 272 h 428"/>
              <a:gd name="T14" fmla="*/ 167 w 632"/>
              <a:gd name="T15" fmla="*/ 209 h 428"/>
              <a:gd name="T16" fmla="*/ 144 w 632"/>
              <a:gd name="T17" fmla="*/ 293 h 428"/>
              <a:gd name="T18" fmla="*/ 0 w 632"/>
              <a:gd name="T19" fmla="*/ 272 h 428"/>
              <a:gd name="T20" fmla="*/ 122 w 632"/>
              <a:gd name="T21" fmla="*/ 303 h 428"/>
              <a:gd name="T22" fmla="*/ 111 w 632"/>
              <a:gd name="T23" fmla="*/ 366 h 428"/>
              <a:gd name="T24" fmla="*/ 111 w 632"/>
              <a:gd name="T25" fmla="*/ 387 h 428"/>
              <a:gd name="T26" fmla="*/ 222 w 632"/>
              <a:gd name="T27" fmla="*/ 376 h 428"/>
              <a:gd name="T28" fmla="*/ 388 w 632"/>
              <a:gd name="T29" fmla="*/ 261 h 428"/>
              <a:gd name="T30" fmla="*/ 377 w 632"/>
              <a:gd name="T31" fmla="*/ 115 h 428"/>
              <a:gd name="T32" fmla="*/ 377 w 632"/>
              <a:gd name="T33" fmla="*/ 126 h 428"/>
              <a:gd name="T34" fmla="*/ 377 w 632"/>
              <a:gd name="T35" fmla="*/ 167 h 428"/>
              <a:gd name="T36" fmla="*/ 344 w 632"/>
              <a:gd name="T37" fmla="*/ 303 h 428"/>
              <a:gd name="T38" fmla="*/ 344 w 632"/>
              <a:gd name="T39" fmla="*/ 240 h 428"/>
              <a:gd name="T40" fmla="*/ 322 w 632"/>
              <a:gd name="T41" fmla="*/ 293 h 428"/>
              <a:gd name="T42" fmla="*/ 344 w 632"/>
              <a:gd name="T43" fmla="*/ 334 h 428"/>
              <a:gd name="T44" fmla="*/ 499 w 632"/>
              <a:gd name="T45" fmla="*/ 428 h 428"/>
              <a:gd name="T46" fmla="*/ 510 w 632"/>
              <a:gd name="T47" fmla="*/ 397 h 428"/>
              <a:gd name="T48" fmla="*/ 510 w 632"/>
              <a:gd name="T49" fmla="*/ 387 h 428"/>
              <a:gd name="T50" fmla="*/ 455 w 632"/>
              <a:gd name="T51" fmla="*/ 355 h 428"/>
              <a:gd name="T52" fmla="*/ 544 w 632"/>
              <a:gd name="T53" fmla="*/ 303 h 428"/>
              <a:gd name="T54" fmla="*/ 588 w 632"/>
              <a:gd name="T55" fmla="*/ 355 h 428"/>
              <a:gd name="T56" fmla="*/ 577 w 632"/>
              <a:gd name="T57" fmla="*/ 293 h 428"/>
              <a:gd name="T58" fmla="*/ 610 w 632"/>
              <a:gd name="T59" fmla="*/ 272 h 428"/>
              <a:gd name="T60" fmla="*/ 499 w 632"/>
              <a:gd name="T61" fmla="*/ 282 h 428"/>
              <a:gd name="T62" fmla="*/ 621 w 632"/>
              <a:gd name="T63" fmla="*/ 220 h 428"/>
              <a:gd name="T64" fmla="*/ 610 w 632"/>
              <a:gd name="T65" fmla="*/ 178 h 428"/>
              <a:gd name="T66" fmla="*/ 521 w 632"/>
              <a:gd name="T67" fmla="*/ 230 h 428"/>
              <a:gd name="T68" fmla="*/ 555 w 632"/>
              <a:gd name="T69" fmla="*/ 136 h 428"/>
              <a:gd name="T70" fmla="*/ 588 w 632"/>
              <a:gd name="T71" fmla="*/ 115 h 428"/>
              <a:gd name="T72" fmla="*/ 533 w 632"/>
              <a:gd name="T73" fmla="*/ 147 h 428"/>
              <a:gd name="T74" fmla="*/ 544 w 632"/>
              <a:gd name="T75" fmla="*/ 94 h 428"/>
              <a:gd name="T76" fmla="*/ 599 w 632"/>
              <a:gd name="T77" fmla="*/ 0 h 428"/>
              <a:gd name="T78" fmla="*/ 533 w 632"/>
              <a:gd name="T79" fmla="*/ 94 h 428"/>
              <a:gd name="T80" fmla="*/ 521 w 632"/>
              <a:gd name="T81" fmla="*/ 94 h 428"/>
              <a:gd name="T82" fmla="*/ 499 w 632"/>
              <a:gd name="T83" fmla="*/ 209 h 428"/>
              <a:gd name="T84" fmla="*/ 477 w 632"/>
              <a:gd name="T85" fmla="*/ 178 h 428"/>
              <a:gd name="T86" fmla="*/ 488 w 632"/>
              <a:gd name="T87" fmla="*/ 105 h 428"/>
              <a:gd name="T88" fmla="*/ 477 w 632"/>
              <a:gd name="T89" fmla="*/ 105 h 428"/>
              <a:gd name="T90" fmla="*/ 422 w 632"/>
              <a:gd name="T91" fmla="*/ 136 h 428"/>
              <a:gd name="T92" fmla="*/ 399 w 632"/>
              <a:gd name="T93" fmla="*/ 136 h 428"/>
              <a:gd name="T94" fmla="*/ 477 w 632"/>
              <a:gd name="T95" fmla="*/ 261 h 428"/>
              <a:gd name="T96" fmla="*/ 433 w 632"/>
              <a:gd name="T97" fmla="*/ 36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2" h="428">
                <a:moveTo>
                  <a:pt x="233" y="387"/>
                </a:moveTo>
                <a:lnTo>
                  <a:pt x="233" y="376"/>
                </a:lnTo>
                <a:lnTo>
                  <a:pt x="222" y="366"/>
                </a:lnTo>
                <a:lnTo>
                  <a:pt x="222" y="334"/>
                </a:lnTo>
                <a:lnTo>
                  <a:pt x="233" y="324"/>
                </a:lnTo>
                <a:lnTo>
                  <a:pt x="244" y="303"/>
                </a:lnTo>
                <a:lnTo>
                  <a:pt x="289" y="282"/>
                </a:lnTo>
                <a:lnTo>
                  <a:pt x="311" y="261"/>
                </a:lnTo>
                <a:lnTo>
                  <a:pt x="322" y="220"/>
                </a:lnTo>
                <a:lnTo>
                  <a:pt x="311" y="230"/>
                </a:lnTo>
                <a:lnTo>
                  <a:pt x="289" y="240"/>
                </a:lnTo>
                <a:lnTo>
                  <a:pt x="244" y="282"/>
                </a:lnTo>
                <a:lnTo>
                  <a:pt x="233" y="303"/>
                </a:lnTo>
                <a:lnTo>
                  <a:pt x="211" y="303"/>
                </a:lnTo>
                <a:lnTo>
                  <a:pt x="211" y="303"/>
                </a:lnTo>
                <a:lnTo>
                  <a:pt x="211" y="282"/>
                </a:lnTo>
                <a:lnTo>
                  <a:pt x="200" y="261"/>
                </a:lnTo>
                <a:lnTo>
                  <a:pt x="200" y="261"/>
                </a:lnTo>
                <a:lnTo>
                  <a:pt x="189" y="240"/>
                </a:lnTo>
                <a:lnTo>
                  <a:pt x="189" y="272"/>
                </a:lnTo>
                <a:lnTo>
                  <a:pt x="189" y="272"/>
                </a:lnTo>
                <a:lnTo>
                  <a:pt x="189" y="293"/>
                </a:lnTo>
                <a:lnTo>
                  <a:pt x="211" y="324"/>
                </a:lnTo>
                <a:lnTo>
                  <a:pt x="200" y="355"/>
                </a:lnTo>
                <a:lnTo>
                  <a:pt x="200" y="355"/>
                </a:lnTo>
                <a:lnTo>
                  <a:pt x="189" y="334"/>
                </a:lnTo>
                <a:lnTo>
                  <a:pt x="167" y="293"/>
                </a:lnTo>
                <a:lnTo>
                  <a:pt x="155" y="272"/>
                </a:lnTo>
                <a:lnTo>
                  <a:pt x="155" y="240"/>
                </a:lnTo>
                <a:lnTo>
                  <a:pt x="167" y="220"/>
                </a:lnTo>
                <a:lnTo>
                  <a:pt x="167" y="220"/>
                </a:lnTo>
                <a:lnTo>
                  <a:pt x="167" y="209"/>
                </a:lnTo>
                <a:lnTo>
                  <a:pt x="144" y="230"/>
                </a:lnTo>
                <a:lnTo>
                  <a:pt x="144" y="261"/>
                </a:lnTo>
                <a:lnTo>
                  <a:pt x="144" y="272"/>
                </a:lnTo>
                <a:lnTo>
                  <a:pt x="144" y="293"/>
                </a:lnTo>
                <a:lnTo>
                  <a:pt x="100" y="282"/>
                </a:lnTo>
                <a:lnTo>
                  <a:pt x="34" y="272"/>
                </a:lnTo>
                <a:lnTo>
                  <a:pt x="22" y="272"/>
                </a:lnTo>
                <a:lnTo>
                  <a:pt x="0" y="272"/>
                </a:lnTo>
                <a:lnTo>
                  <a:pt x="56" y="272"/>
                </a:lnTo>
                <a:lnTo>
                  <a:pt x="67" y="282"/>
                </a:lnTo>
                <a:lnTo>
                  <a:pt x="89" y="293"/>
                </a:lnTo>
                <a:lnTo>
                  <a:pt x="122" y="303"/>
                </a:lnTo>
                <a:lnTo>
                  <a:pt x="155" y="324"/>
                </a:lnTo>
                <a:lnTo>
                  <a:pt x="167" y="355"/>
                </a:lnTo>
                <a:lnTo>
                  <a:pt x="144" y="366"/>
                </a:lnTo>
                <a:lnTo>
                  <a:pt x="111" y="366"/>
                </a:lnTo>
                <a:lnTo>
                  <a:pt x="78" y="376"/>
                </a:lnTo>
                <a:lnTo>
                  <a:pt x="56" y="376"/>
                </a:lnTo>
                <a:lnTo>
                  <a:pt x="56" y="387"/>
                </a:lnTo>
                <a:lnTo>
                  <a:pt x="111" y="387"/>
                </a:lnTo>
                <a:lnTo>
                  <a:pt x="155" y="376"/>
                </a:lnTo>
                <a:lnTo>
                  <a:pt x="167" y="366"/>
                </a:lnTo>
                <a:lnTo>
                  <a:pt x="200" y="366"/>
                </a:lnTo>
                <a:lnTo>
                  <a:pt x="222" y="376"/>
                </a:lnTo>
                <a:lnTo>
                  <a:pt x="233" y="387"/>
                </a:lnTo>
                <a:close/>
                <a:moveTo>
                  <a:pt x="355" y="355"/>
                </a:moveTo>
                <a:lnTo>
                  <a:pt x="377" y="293"/>
                </a:lnTo>
                <a:lnTo>
                  <a:pt x="388" y="261"/>
                </a:lnTo>
                <a:lnTo>
                  <a:pt x="388" y="209"/>
                </a:lnTo>
                <a:lnTo>
                  <a:pt x="388" y="147"/>
                </a:lnTo>
                <a:lnTo>
                  <a:pt x="377" y="136"/>
                </a:lnTo>
                <a:lnTo>
                  <a:pt x="377" y="115"/>
                </a:lnTo>
                <a:lnTo>
                  <a:pt x="377" y="115"/>
                </a:lnTo>
                <a:lnTo>
                  <a:pt x="366" y="115"/>
                </a:lnTo>
                <a:lnTo>
                  <a:pt x="366" y="126"/>
                </a:lnTo>
                <a:lnTo>
                  <a:pt x="377" y="126"/>
                </a:lnTo>
                <a:lnTo>
                  <a:pt x="377" y="136"/>
                </a:lnTo>
                <a:lnTo>
                  <a:pt x="366" y="136"/>
                </a:lnTo>
                <a:lnTo>
                  <a:pt x="377" y="147"/>
                </a:lnTo>
                <a:lnTo>
                  <a:pt x="377" y="167"/>
                </a:lnTo>
                <a:lnTo>
                  <a:pt x="388" y="199"/>
                </a:lnTo>
                <a:lnTo>
                  <a:pt x="366" y="272"/>
                </a:lnTo>
                <a:lnTo>
                  <a:pt x="355" y="293"/>
                </a:lnTo>
                <a:lnTo>
                  <a:pt x="344" y="303"/>
                </a:lnTo>
                <a:lnTo>
                  <a:pt x="333" y="293"/>
                </a:lnTo>
                <a:lnTo>
                  <a:pt x="333" y="272"/>
                </a:lnTo>
                <a:lnTo>
                  <a:pt x="333" y="261"/>
                </a:lnTo>
                <a:lnTo>
                  <a:pt x="344" y="240"/>
                </a:lnTo>
                <a:lnTo>
                  <a:pt x="344" y="230"/>
                </a:lnTo>
                <a:lnTo>
                  <a:pt x="333" y="230"/>
                </a:lnTo>
                <a:lnTo>
                  <a:pt x="322" y="261"/>
                </a:lnTo>
                <a:lnTo>
                  <a:pt x="322" y="293"/>
                </a:lnTo>
                <a:lnTo>
                  <a:pt x="333" y="324"/>
                </a:lnTo>
                <a:lnTo>
                  <a:pt x="333" y="355"/>
                </a:lnTo>
                <a:lnTo>
                  <a:pt x="344" y="334"/>
                </a:lnTo>
                <a:lnTo>
                  <a:pt x="344" y="334"/>
                </a:lnTo>
                <a:lnTo>
                  <a:pt x="355" y="355"/>
                </a:lnTo>
                <a:close/>
                <a:moveTo>
                  <a:pt x="433" y="397"/>
                </a:moveTo>
                <a:lnTo>
                  <a:pt x="477" y="408"/>
                </a:lnTo>
                <a:lnTo>
                  <a:pt x="499" y="428"/>
                </a:lnTo>
                <a:lnTo>
                  <a:pt x="510" y="418"/>
                </a:lnTo>
                <a:lnTo>
                  <a:pt x="488" y="408"/>
                </a:lnTo>
                <a:lnTo>
                  <a:pt x="455" y="397"/>
                </a:lnTo>
                <a:lnTo>
                  <a:pt x="510" y="397"/>
                </a:lnTo>
                <a:lnTo>
                  <a:pt x="544" y="387"/>
                </a:lnTo>
                <a:lnTo>
                  <a:pt x="544" y="387"/>
                </a:lnTo>
                <a:lnTo>
                  <a:pt x="555" y="376"/>
                </a:lnTo>
                <a:lnTo>
                  <a:pt x="510" y="387"/>
                </a:lnTo>
                <a:lnTo>
                  <a:pt x="488" y="387"/>
                </a:lnTo>
                <a:lnTo>
                  <a:pt x="444" y="387"/>
                </a:lnTo>
                <a:lnTo>
                  <a:pt x="455" y="366"/>
                </a:lnTo>
                <a:lnTo>
                  <a:pt x="455" y="355"/>
                </a:lnTo>
                <a:lnTo>
                  <a:pt x="488" y="324"/>
                </a:lnTo>
                <a:lnTo>
                  <a:pt x="499" y="303"/>
                </a:lnTo>
                <a:lnTo>
                  <a:pt x="533" y="303"/>
                </a:lnTo>
                <a:lnTo>
                  <a:pt x="544" y="303"/>
                </a:lnTo>
                <a:lnTo>
                  <a:pt x="566" y="314"/>
                </a:lnTo>
                <a:lnTo>
                  <a:pt x="577" y="334"/>
                </a:lnTo>
                <a:lnTo>
                  <a:pt x="577" y="355"/>
                </a:lnTo>
                <a:lnTo>
                  <a:pt x="588" y="355"/>
                </a:lnTo>
                <a:lnTo>
                  <a:pt x="588" y="334"/>
                </a:lnTo>
                <a:lnTo>
                  <a:pt x="577" y="314"/>
                </a:lnTo>
                <a:lnTo>
                  <a:pt x="577" y="303"/>
                </a:lnTo>
                <a:lnTo>
                  <a:pt x="577" y="293"/>
                </a:lnTo>
                <a:lnTo>
                  <a:pt x="599" y="293"/>
                </a:lnTo>
                <a:lnTo>
                  <a:pt x="621" y="282"/>
                </a:lnTo>
                <a:lnTo>
                  <a:pt x="621" y="282"/>
                </a:lnTo>
                <a:lnTo>
                  <a:pt x="610" y="272"/>
                </a:lnTo>
                <a:lnTo>
                  <a:pt x="588" y="272"/>
                </a:lnTo>
                <a:lnTo>
                  <a:pt x="577" y="282"/>
                </a:lnTo>
                <a:lnTo>
                  <a:pt x="555" y="282"/>
                </a:lnTo>
                <a:lnTo>
                  <a:pt x="499" y="282"/>
                </a:lnTo>
                <a:lnTo>
                  <a:pt x="521" y="240"/>
                </a:lnTo>
                <a:lnTo>
                  <a:pt x="555" y="230"/>
                </a:lnTo>
                <a:lnTo>
                  <a:pt x="632" y="220"/>
                </a:lnTo>
                <a:lnTo>
                  <a:pt x="621" y="220"/>
                </a:lnTo>
                <a:lnTo>
                  <a:pt x="555" y="220"/>
                </a:lnTo>
                <a:lnTo>
                  <a:pt x="588" y="199"/>
                </a:lnTo>
                <a:lnTo>
                  <a:pt x="599" y="188"/>
                </a:lnTo>
                <a:lnTo>
                  <a:pt x="610" y="178"/>
                </a:lnTo>
                <a:lnTo>
                  <a:pt x="610" y="178"/>
                </a:lnTo>
                <a:lnTo>
                  <a:pt x="610" y="167"/>
                </a:lnTo>
                <a:lnTo>
                  <a:pt x="566" y="199"/>
                </a:lnTo>
                <a:lnTo>
                  <a:pt x="521" y="230"/>
                </a:lnTo>
                <a:lnTo>
                  <a:pt x="521" y="209"/>
                </a:lnTo>
                <a:lnTo>
                  <a:pt x="533" y="188"/>
                </a:lnTo>
                <a:lnTo>
                  <a:pt x="544" y="167"/>
                </a:lnTo>
                <a:lnTo>
                  <a:pt x="555" y="136"/>
                </a:lnTo>
                <a:lnTo>
                  <a:pt x="599" y="126"/>
                </a:lnTo>
                <a:lnTo>
                  <a:pt x="599" y="115"/>
                </a:lnTo>
                <a:lnTo>
                  <a:pt x="588" y="105"/>
                </a:lnTo>
                <a:lnTo>
                  <a:pt x="588" y="115"/>
                </a:lnTo>
                <a:lnTo>
                  <a:pt x="577" y="115"/>
                </a:lnTo>
                <a:lnTo>
                  <a:pt x="555" y="136"/>
                </a:lnTo>
                <a:lnTo>
                  <a:pt x="544" y="136"/>
                </a:lnTo>
                <a:lnTo>
                  <a:pt x="533" y="147"/>
                </a:lnTo>
                <a:lnTo>
                  <a:pt x="521" y="136"/>
                </a:lnTo>
                <a:lnTo>
                  <a:pt x="533" y="126"/>
                </a:lnTo>
                <a:lnTo>
                  <a:pt x="544" y="105"/>
                </a:lnTo>
                <a:lnTo>
                  <a:pt x="544" y="94"/>
                </a:lnTo>
                <a:lnTo>
                  <a:pt x="588" y="42"/>
                </a:lnTo>
                <a:lnTo>
                  <a:pt x="621" y="0"/>
                </a:lnTo>
                <a:lnTo>
                  <a:pt x="610" y="0"/>
                </a:lnTo>
                <a:lnTo>
                  <a:pt x="599" y="0"/>
                </a:lnTo>
                <a:lnTo>
                  <a:pt x="588" y="11"/>
                </a:lnTo>
                <a:lnTo>
                  <a:pt x="577" y="32"/>
                </a:lnTo>
                <a:lnTo>
                  <a:pt x="555" y="73"/>
                </a:lnTo>
                <a:lnTo>
                  <a:pt x="533" y="94"/>
                </a:lnTo>
                <a:lnTo>
                  <a:pt x="533" y="73"/>
                </a:lnTo>
                <a:lnTo>
                  <a:pt x="533" y="42"/>
                </a:lnTo>
                <a:lnTo>
                  <a:pt x="521" y="53"/>
                </a:lnTo>
                <a:lnTo>
                  <a:pt x="521" y="94"/>
                </a:lnTo>
                <a:lnTo>
                  <a:pt x="510" y="126"/>
                </a:lnTo>
                <a:lnTo>
                  <a:pt x="510" y="167"/>
                </a:lnTo>
                <a:lnTo>
                  <a:pt x="510" y="188"/>
                </a:lnTo>
                <a:lnTo>
                  <a:pt x="499" y="209"/>
                </a:lnTo>
                <a:lnTo>
                  <a:pt x="488" y="240"/>
                </a:lnTo>
                <a:lnTo>
                  <a:pt x="488" y="220"/>
                </a:lnTo>
                <a:lnTo>
                  <a:pt x="477" y="199"/>
                </a:lnTo>
                <a:lnTo>
                  <a:pt x="477" y="178"/>
                </a:lnTo>
                <a:lnTo>
                  <a:pt x="477" y="167"/>
                </a:lnTo>
                <a:lnTo>
                  <a:pt x="477" y="147"/>
                </a:lnTo>
                <a:lnTo>
                  <a:pt x="477" y="126"/>
                </a:lnTo>
                <a:lnTo>
                  <a:pt x="488" y="105"/>
                </a:lnTo>
                <a:lnTo>
                  <a:pt x="488" y="84"/>
                </a:lnTo>
                <a:lnTo>
                  <a:pt x="488" y="84"/>
                </a:lnTo>
                <a:lnTo>
                  <a:pt x="477" y="84"/>
                </a:lnTo>
                <a:lnTo>
                  <a:pt x="477" y="105"/>
                </a:lnTo>
                <a:lnTo>
                  <a:pt x="455" y="126"/>
                </a:lnTo>
                <a:lnTo>
                  <a:pt x="455" y="167"/>
                </a:lnTo>
                <a:lnTo>
                  <a:pt x="444" y="188"/>
                </a:lnTo>
                <a:lnTo>
                  <a:pt x="422" y="136"/>
                </a:lnTo>
                <a:lnTo>
                  <a:pt x="388" y="94"/>
                </a:lnTo>
                <a:lnTo>
                  <a:pt x="388" y="105"/>
                </a:lnTo>
                <a:lnTo>
                  <a:pt x="388" y="105"/>
                </a:lnTo>
                <a:lnTo>
                  <a:pt x="399" y="136"/>
                </a:lnTo>
                <a:lnTo>
                  <a:pt x="422" y="178"/>
                </a:lnTo>
                <a:lnTo>
                  <a:pt x="444" y="220"/>
                </a:lnTo>
                <a:lnTo>
                  <a:pt x="455" y="230"/>
                </a:lnTo>
                <a:lnTo>
                  <a:pt x="477" y="261"/>
                </a:lnTo>
                <a:lnTo>
                  <a:pt x="477" y="282"/>
                </a:lnTo>
                <a:lnTo>
                  <a:pt x="455" y="303"/>
                </a:lnTo>
                <a:lnTo>
                  <a:pt x="455" y="324"/>
                </a:lnTo>
                <a:lnTo>
                  <a:pt x="433" y="366"/>
                </a:lnTo>
                <a:lnTo>
                  <a:pt x="422" y="387"/>
                </a:lnTo>
                <a:lnTo>
                  <a:pt x="433" y="397"/>
                </a:lnTo>
                <a:close/>
              </a:path>
            </a:pathLst>
          </a:custGeom>
          <a:solidFill>
            <a:srgbClr val="25221E"/>
          </a:solidFill>
          <a:ln w="0">
            <a:solidFill>
              <a:srgbClr val="25221E"/>
            </a:solidFill>
            <a:prstDash val="solid"/>
            <a:round/>
            <a:headEnd/>
            <a:tailEnd/>
          </a:ln>
        </p:spPr>
        <p:txBody>
          <a:bodyPr lIns="105507" tIns="52754" rIns="105507" bIns="52754"/>
          <a:lstStyle/>
          <a:p>
            <a:endParaRPr lang="fr-FR">
              <a:latin typeface="+mj-lt"/>
            </a:endParaRPr>
          </a:p>
        </p:txBody>
      </p:sp>
      <p:sp>
        <p:nvSpPr>
          <p:cNvPr id="195" name="Rectangle 194"/>
          <p:cNvSpPr>
            <a:spLocks noChangeArrowheads="1"/>
          </p:cNvSpPr>
          <p:nvPr/>
        </p:nvSpPr>
        <p:spPr bwMode="auto">
          <a:xfrm>
            <a:off x="786441" y="3955167"/>
            <a:ext cx="524960" cy="133147"/>
          </a:xfrm>
          <a:prstGeom prst="rect">
            <a:avLst/>
          </a:prstGeom>
          <a:solidFill>
            <a:srgbClr val="1FBD1F"/>
          </a:solidFill>
          <a:ln w="0">
            <a:solidFill>
              <a:srgbClr val="25221E"/>
            </a:solidFill>
            <a:miter lim="800000"/>
            <a:headEnd/>
            <a:tailEnd/>
          </a:ln>
        </p:spPr>
        <p:txBody>
          <a:bodyPr lIns="105507" tIns="52754" rIns="105507" bIns="52754"/>
          <a:lstStyle/>
          <a:p>
            <a:endParaRPr lang="fr-FR">
              <a:latin typeface="+mj-lt"/>
            </a:endParaRPr>
          </a:p>
        </p:txBody>
      </p:sp>
      <p:sp>
        <p:nvSpPr>
          <p:cNvPr id="196" name="Rectangle 195"/>
          <p:cNvSpPr>
            <a:spLocks noChangeArrowheads="1"/>
          </p:cNvSpPr>
          <p:nvPr/>
        </p:nvSpPr>
        <p:spPr bwMode="auto">
          <a:xfrm>
            <a:off x="1311400" y="3955167"/>
            <a:ext cx="509907" cy="133147"/>
          </a:xfrm>
          <a:prstGeom prst="rect">
            <a:avLst/>
          </a:prstGeom>
          <a:solidFill>
            <a:srgbClr val="1FBD1F"/>
          </a:solidFill>
          <a:ln w="0">
            <a:solidFill>
              <a:srgbClr val="25221E"/>
            </a:solidFill>
            <a:miter lim="800000"/>
            <a:headEnd/>
            <a:tailEnd/>
          </a:ln>
        </p:spPr>
        <p:txBody>
          <a:bodyPr lIns="105507" tIns="52754" rIns="105507" bIns="52754"/>
          <a:lstStyle/>
          <a:p>
            <a:endParaRPr lang="fr-FR">
              <a:latin typeface="+mj-lt"/>
            </a:endParaRPr>
          </a:p>
        </p:txBody>
      </p:sp>
      <p:sp>
        <p:nvSpPr>
          <p:cNvPr id="197" name="Freeform 197"/>
          <p:cNvSpPr>
            <a:spLocks/>
          </p:cNvSpPr>
          <p:nvPr/>
        </p:nvSpPr>
        <p:spPr bwMode="auto">
          <a:xfrm>
            <a:off x="1821306" y="3779411"/>
            <a:ext cx="206973" cy="308899"/>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98" name="Freeform 198"/>
          <p:cNvSpPr>
            <a:spLocks/>
          </p:cNvSpPr>
          <p:nvPr/>
        </p:nvSpPr>
        <p:spPr bwMode="auto">
          <a:xfrm>
            <a:off x="2028281" y="3601884"/>
            <a:ext cx="218262" cy="308899"/>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199" name="Freeform 199"/>
          <p:cNvSpPr>
            <a:spLocks/>
          </p:cNvSpPr>
          <p:nvPr/>
        </p:nvSpPr>
        <p:spPr bwMode="auto">
          <a:xfrm>
            <a:off x="2246543" y="3449209"/>
            <a:ext cx="218262" cy="308899"/>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0" name="Freeform 200"/>
          <p:cNvSpPr>
            <a:spLocks/>
          </p:cNvSpPr>
          <p:nvPr/>
        </p:nvSpPr>
        <p:spPr bwMode="auto">
          <a:xfrm>
            <a:off x="2464806" y="3273459"/>
            <a:ext cx="205092" cy="308899"/>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1" name="Freeform 201"/>
          <p:cNvSpPr>
            <a:spLocks/>
          </p:cNvSpPr>
          <p:nvPr/>
        </p:nvSpPr>
        <p:spPr bwMode="auto">
          <a:xfrm>
            <a:off x="2669899" y="3108353"/>
            <a:ext cx="203210" cy="317776"/>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2" name="Freeform 202"/>
          <p:cNvSpPr>
            <a:spLocks/>
          </p:cNvSpPr>
          <p:nvPr/>
        </p:nvSpPr>
        <p:spPr bwMode="auto">
          <a:xfrm>
            <a:off x="1619978" y="3108350"/>
            <a:ext cx="728169" cy="165102"/>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3" name="Freeform 203"/>
          <p:cNvSpPr>
            <a:spLocks/>
          </p:cNvSpPr>
          <p:nvPr/>
        </p:nvSpPr>
        <p:spPr bwMode="auto">
          <a:xfrm>
            <a:off x="1414887" y="3273459"/>
            <a:ext cx="743222" cy="175753"/>
          </a:xfrm>
          <a:custGeom>
            <a:avLst/>
            <a:gdLst>
              <a:gd name="T0" fmla="*/ 155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55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55" y="0"/>
                </a:moveTo>
                <a:lnTo>
                  <a:pt x="366" y="0"/>
                </a:lnTo>
                <a:lnTo>
                  <a:pt x="565" y="0"/>
                </a:lnTo>
                <a:lnTo>
                  <a:pt x="477" y="84"/>
                </a:lnTo>
                <a:lnTo>
                  <a:pt x="399" y="167"/>
                </a:lnTo>
                <a:lnTo>
                  <a:pt x="199" y="167"/>
                </a:lnTo>
                <a:lnTo>
                  <a:pt x="0" y="167"/>
                </a:lnTo>
                <a:lnTo>
                  <a:pt x="77" y="84"/>
                </a:lnTo>
                <a:lnTo>
                  <a:pt x="15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4" name="Freeform 204"/>
          <p:cNvSpPr>
            <a:spLocks/>
          </p:cNvSpPr>
          <p:nvPr/>
        </p:nvSpPr>
        <p:spPr bwMode="auto">
          <a:xfrm>
            <a:off x="1192861" y="3449210"/>
            <a:ext cx="746986" cy="175753"/>
          </a:xfrm>
          <a:custGeom>
            <a:avLst/>
            <a:gdLst>
              <a:gd name="T0" fmla="*/ 167 w 566"/>
              <a:gd name="T1" fmla="*/ 0 h 167"/>
              <a:gd name="T2" fmla="*/ 366 w 566"/>
              <a:gd name="T3" fmla="*/ 0 h 167"/>
              <a:gd name="T4" fmla="*/ 566 w 566"/>
              <a:gd name="T5" fmla="*/ 0 h 167"/>
              <a:gd name="T6" fmla="*/ 477 w 566"/>
              <a:gd name="T7" fmla="*/ 84 h 167"/>
              <a:gd name="T8" fmla="*/ 400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77" y="84"/>
                </a:lnTo>
                <a:lnTo>
                  <a:pt x="400" y="167"/>
                </a:lnTo>
                <a:lnTo>
                  <a:pt x="200" y="167"/>
                </a:lnTo>
                <a:lnTo>
                  <a:pt x="0" y="167"/>
                </a:lnTo>
                <a:lnTo>
                  <a:pt x="89" y="84"/>
                </a:lnTo>
                <a:lnTo>
                  <a:pt x="167"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5" name="Freeform 205"/>
          <p:cNvSpPr>
            <a:spLocks/>
          </p:cNvSpPr>
          <p:nvPr/>
        </p:nvSpPr>
        <p:spPr bwMode="auto">
          <a:xfrm>
            <a:off x="976482" y="3624961"/>
            <a:ext cx="743222" cy="154450"/>
          </a:xfrm>
          <a:custGeom>
            <a:avLst/>
            <a:gdLst>
              <a:gd name="T0" fmla="*/ 166 w 566"/>
              <a:gd name="T1" fmla="*/ 0 h 146"/>
              <a:gd name="T2" fmla="*/ 366 w 566"/>
              <a:gd name="T3" fmla="*/ 0 h 146"/>
              <a:gd name="T4" fmla="*/ 566 w 566"/>
              <a:gd name="T5" fmla="*/ 0 h 146"/>
              <a:gd name="T6" fmla="*/ 488 w 566"/>
              <a:gd name="T7" fmla="*/ 73 h 146"/>
              <a:gd name="T8" fmla="*/ 399 w 566"/>
              <a:gd name="T9" fmla="*/ 146 h 146"/>
              <a:gd name="T10" fmla="*/ 200 w 566"/>
              <a:gd name="T11" fmla="*/ 146 h 146"/>
              <a:gd name="T12" fmla="*/ 0 w 566"/>
              <a:gd name="T13" fmla="*/ 146 h 146"/>
              <a:gd name="T14" fmla="*/ 89 w 566"/>
              <a:gd name="T15" fmla="*/ 73 h 146"/>
              <a:gd name="T16" fmla="*/ 166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6" y="0"/>
                </a:moveTo>
                <a:lnTo>
                  <a:pt x="366" y="0"/>
                </a:lnTo>
                <a:lnTo>
                  <a:pt x="566" y="0"/>
                </a:lnTo>
                <a:lnTo>
                  <a:pt x="488" y="73"/>
                </a:lnTo>
                <a:lnTo>
                  <a:pt x="399" y="146"/>
                </a:lnTo>
                <a:lnTo>
                  <a:pt x="200" y="146"/>
                </a:lnTo>
                <a:lnTo>
                  <a:pt x="0" y="146"/>
                </a:lnTo>
                <a:lnTo>
                  <a:pt x="89" y="73"/>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6" name="Freeform 206"/>
          <p:cNvSpPr>
            <a:spLocks/>
          </p:cNvSpPr>
          <p:nvPr/>
        </p:nvSpPr>
        <p:spPr bwMode="auto">
          <a:xfrm>
            <a:off x="786442" y="3779413"/>
            <a:ext cx="714997" cy="175753"/>
          </a:xfrm>
          <a:custGeom>
            <a:avLst/>
            <a:gdLst>
              <a:gd name="T0" fmla="*/ 144 w 543"/>
              <a:gd name="T1" fmla="*/ 0 h 168"/>
              <a:gd name="T2" fmla="*/ 344 w 543"/>
              <a:gd name="T3" fmla="*/ 0 h 168"/>
              <a:gd name="T4" fmla="*/ 543 w 543"/>
              <a:gd name="T5" fmla="*/ 0 h 168"/>
              <a:gd name="T6" fmla="*/ 477 w 543"/>
              <a:gd name="T7" fmla="*/ 84 h 168"/>
              <a:gd name="T8" fmla="*/ 399 w 543"/>
              <a:gd name="T9" fmla="*/ 168 h 168"/>
              <a:gd name="T10" fmla="*/ 200 w 543"/>
              <a:gd name="T11" fmla="*/ 168 h 168"/>
              <a:gd name="T12" fmla="*/ 0 w 543"/>
              <a:gd name="T13" fmla="*/ 168 h 168"/>
              <a:gd name="T14" fmla="*/ 78 w 543"/>
              <a:gd name="T15" fmla="*/ 84 h 168"/>
              <a:gd name="T16" fmla="*/ 144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44" y="0"/>
                </a:moveTo>
                <a:lnTo>
                  <a:pt x="344" y="0"/>
                </a:lnTo>
                <a:lnTo>
                  <a:pt x="543" y="0"/>
                </a:lnTo>
                <a:lnTo>
                  <a:pt x="477" y="84"/>
                </a:lnTo>
                <a:lnTo>
                  <a:pt x="399" y="168"/>
                </a:lnTo>
                <a:lnTo>
                  <a:pt x="200" y="168"/>
                </a:lnTo>
                <a:lnTo>
                  <a:pt x="0" y="168"/>
                </a:lnTo>
                <a:lnTo>
                  <a:pt x="78" y="84"/>
                </a:lnTo>
                <a:lnTo>
                  <a:pt x="144"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7" name="Freeform 207"/>
          <p:cNvSpPr>
            <a:spLocks/>
          </p:cNvSpPr>
          <p:nvPr/>
        </p:nvSpPr>
        <p:spPr bwMode="auto">
          <a:xfrm>
            <a:off x="2158109" y="3108350"/>
            <a:ext cx="714997" cy="165102"/>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8" name="Freeform 208"/>
          <p:cNvSpPr>
            <a:spLocks/>
          </p:cNvSpPr>
          <p:nvPr/>
        </p:nvSpPr>
        <p:spPr bwMode="auto">
          <a:xfrm>
            <a:off x="1939847" y="3273459"/>
            <a:ext cx="730051" cy="175753"/>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09" name="Freeform 209"/>
          <p:cNvSpPr>
            <a:spLocks/>
          </p:cNvSpPr>
          <p:nvPr/>
        </p:nvSpPr>
        <p:spPr bwMode="auto">
          <a:xfrm>
            <a:off x="1719700" y="3449210"/>
            <a:ext cx="745103" cy="175753"/>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10" name="Freeform 210"/>
          <p:cNvSpPr>
            <a:spLocks/>
          </p:cNvSpPr>
          <p:nvPr/>
        </p:nvSpPr>
        <p:spPr bwMode="auto">
          <a:xfrm>
            <a:off x="2233374" y="2582870"/>
            <a:ext cx="833537" cy="1111326"/>
          </a:xfrm>
          <a:custGeom>
            <a:avLst/>
            <a:gdLst>
              <a:gd name="T0" fmla="*/ 333 w 632"/>
              <a:gd name="T1" fmla="*/ 804 h 1055"/>
              <a:gd name="T2" fmla="*/ 344 w 632"/>
              <a:gd name="T3" fmla="*/ 533 h 1055"/>
              <a:gd name="T4" fmla="*/ 455 w 632"/>
              <a:gd name="T5" fmla="*/ 491 h 1055"/>
              <a:gd name="T6" fmla="*/ 444 w 632"/>
              <a:gd name="T7" fmla="*/ 491 h 1055"/>
              <a:gd name="T8" fmla="*/ 477 w 632"/>
              <a:gd name="T9" fmla="*/ 460 h 1055"/>
              <a:gd name="T10" fmla="*/ 333 w 632"/>
              <a:gd name="T11" fmla="*/ 501 h 1055"/>
              <a:gd name="T12" fmla="*/ 433 w 632"/>
              <a:gd name="T13" fmla="*/ 397 h 1055"/>
              <a:gd name="T14" fmla="*/ 455 w 632"/>
              <a:gd name="T15" fmla="*/ 397 h 1055"/>
              <a:gd name="T16" fmla="*/ 510 w 632"/>
              <a:gd name="T17" fmla="*/ 387 h 1055"/>
              <a:gd name="T18" fmla="*/ 488 w 632"/>
              <a:gd name="T19" fmla="*/ 324 h 1055"/>
              <a:gd name="T20" fmla="*/ 577 w 632"/>
              <a:gd name="T21" fmla="*/ 334 h 1055"/>
              <a:gd name="T22" fmla="*/ 577 w 632"/>
              <a:gd name="T23" fmla="*/ 303 h 1055"/>
              <a:gd name="T24" fmla="*/ 610 w 632"/>
              <a:gd name="T25" fmla="*/ 272 h 1055"/>
              <a:gd name="T26" fmla="*/ 521 w 632"/>
              <a:gd name="T27" fmla="*/ 240 h 1055"/>
              <a:gd name="T28" fmla="*/ 588 w 632"/>
              <a:gd name="T29" fmla="*/ 199 h 1055"/>
              <a:gd name="T30" fmla="*/ 566 w 632"/>
              <a:gd name="T31" fmla="*/ 199 h 1055"/>
              <a:gd name="T32" fmla="*/ 555 w 632"/>
              <a:gd name="T33" fmla="*/ 136 h 1055"/>
              <a:gd name="T34" fmla="*/ 577 w 632"/>
              <a:gd name="T35" fmla="*/ 115 h 1055"/>
              <a:gd name="T36" fmla="*/ 533 w 632"/>
              <a:gd name="T37" fmla="*/ 126 h 1055"/>
              <a:gd name="T38" fmla="*/ 610 w 632"/>
              <a:gd name="T39" fmla="*/ 0 h 1055"/>
              <a:gd name="T40" fmla="*/ 533 w 632"/>
              <a:gd name="T41" fmla="*/ 94 h 1055"/>
              <a:gd name="T42" fmla="*/ 510 w 632"/>
              <a:gd name="T43" fmla="*/ 126 h 1055"/>
              <a:gd name="T44" fmla="*/ 488 w 632"/>
              <a:gd name="T45" fmla="*/ 220 h 1055"/>
              <a:gd name="T46" fmla="*/ 477 w 632"/>
              <a:gd name="T47" fmla="*/ 126 h 1055"/>
              <a:gd name="T48" fmla="*/ 477 w 632"/>
              <a:gd name="T49" fmla="*/ 105 h 1055"/>
              <a:gd name="T50" fmla="*/ 388 w 632"/>
              <a:gd name="T51" fmla="*/ 94 h 1055"/>
              <a:gd name="T52" fmla="*/ 444 w 632"/>
              <a:gd name="T53" fmla="*/ 220 h 1055"/>
              <a:gd name="T54" fmla="*/ 433 w 632"/>
              <a:gd name="T55" fmla="*/ 355 h 1055"/>
              <a:gd name="T56" fmla="*/ 322 w 632"/>
              <a:gd name="T57" fmla="*/ 428 h 1055"/>
              <a:gd name="T58" fmla="*/ 388 w 632"/>
              <a:gd name="T59" fmla="*/ 209 h 1055"/>
              <a:gd name="T60" fmla="*/ 366 w 632"/>
              <a:gd name="T61" fmla="*/ 115 h 1055"/>
              <a:gd name="T62" fmla="*/ 377 w 632"/>
              <a:gd name="T63" fmla="*/ 147 h 1055"/>
              <a:gd name="T64" fmla="*/ 344 w 632"/>
              <a:gd name="T65" fmla="*/ 303 h 1055"/>
              <a:gd name="T66" fmla="*/ 344 w 632"/>
              <a:gd name="T67" fmla="*/ 230 h 1055"/>
              <a:gd name="T68" fmla="*/ 333 w 632"/>
              <a:gd name="T69" fmla="*/ 355 h 1055"/>
              <a:gd name="T70" fmla="*/ 244 w 632"/>
              <a:gd name="T71" fmla="*/ 387 h 1055"/>
              <a:gd name="T72" fmla="*/ 233 w 632"/>
              <a:gd name="T73" fmla="*/ 324 h 1055"/>
              <a:gd name="T74" fmla="*/ 311 w 632"/>
              <a:gd name="T75" fmla="*/ 230 h 1055"/>
              <a:gd name="T76" fmla="*/ 211 w 632"/>
              <a:gd name="T77" fmla="*/ 303 h 1055"/>
              <a:gd name="T78" fmla="*/ 189 w 632"/>
              <a:gd name="T79" fmla="*/ 272 h 1055"/>
              <a:gd name="T80" fmla="*/ 200 w 632"/>
              <a:gd name="T81" fmla="*/ 355 h 1055"/>
              <a:gd name="T82" fmla="*/ 167 w 632"/>
              <a:gd name="T83" fmla="*/ 220 h 1055"/>
              <a:gd name="T84" fmla="*/ 144 w 632"/>
              <a:gd name="T85" fmla="*/ 272 h 1055"/>
              <a:gd name="T86" fmla="*/ 0 w 632"/>
              <a:gd name="T87" fmla="*/ 272 h 1055"/>
              <a:gd name="T88" fmla="*/ 155 w 632"/>
              <a:gd name="T89" fmla="*/ 324 h 1055"/>
              <a:gd name="T90" fmla="*/ 56 w 632"/>
              <a:gd name="T91" fmla="*/ 376 h 1055"/>
              <a:gd name="T92" fmla="*/ 189 w 632"/>
              <a:gd name="T93" fmla="*/ 376 h 1055"/>
              <a:gd name="T94" fmla="*/ 266 w 632"/>
              <a:gd name="T95" fmla="*/ 428 h 1055"/>
              <a:gd name="T96" fmla="*/ 289 w 632"/>
              <a:gd name="T97" fmla="*/ 564 h 1055"/>
              <a:gd name="T98" fmla="*/ 178 w 632"/>
              <a:gd name="T99" fmla="*/ 481 h 1055"/>
              <a:gd name="T100" fmla="*/ 277 w 632"/>
              <a:gd name="T101" fmla="*/ 710 h 1055"/>
              <a:gd name="T102" fmla="*/ 266 w 632"/>
              <a:gd name="T103" fmla="*/ 898 h 1055"/>
              <a:gd name="T104" fmla="*/ 211 w 632"/>
              <a:gd name="T105" fmla="*/ 1034 h 1055"/>
              <a:gd name="T106" fmla="*/ 289 w 632"/>
              <a:gd name="T107" fmla="*/ 1055 h 1055"/>
              <a:gd name="T108" fmla="*/ 344 w 632"/>
              <a:gd name="T109" fmla="*/ 100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2" h="1055">
                <a:moveTo>
                  <a:pt x="344" y="1003"/>
                </a:moveTo>
                <a:lnTo>
                  <a:pt x="344" y="961"/>
                </a:lnTo>
                <a:lnTo>
                  <a:pt x="344" y="898"/>
                </a:lnTo>
                <a:lnTo>
                  <a:pt x="333" y="856"/>
                </a:lnTo>
                <a:lnTo>
                  <a:pt x="333" y="804"/>
                </a:lnTo>
                <a:lnTo>
                  <a:pt x="333" y="752"/>
                </a:lnTo>
                <a:lnTo>
                  <a:pt x="333" y="700"/>
                </a:lnTo>
                <a:lnTo>
                  <a:pt x="322" y="595"/>
                </a:lnTo>
                <a:lnTo>
                  <a:pt x="333" y="554"/>
                </a:lnTo>
                <a:lnTo>
                  <a:pt x="344" y="533"/>
                </a:lnTo>
                <a:lnTo>
                  <a:pt x="366" y="522"/>
                </a:lnTo>
                <a:lnTo>
                  <a:pt x="377" y="512"/>
                </a:lnTo>
                <a:lnTo>
                  <a:pt x="399" y="501"/>
                </a:lnTo>
                <a:lnTo>
                  <a:pt x="444" y="491"/>
                </a:lnTo>
                <a:lnTo>
                  <a:pt x="455" y="491"/>
                </a:lnTo>
                <a:lnTo>
                  <a:pt x="477" y="481"/>
                </a:lnTo>
                <a:lnTo>
                  <a:pt x="499" y="470"/>
                </a:lnTo>
                <a:lnTo>
                  <a:pt x="499" y="470"/>
                </a:lnTo>
                <a:lnTo>
                  <a:pt x="455" y="491"/>
                </a:lnTo>
                <a:lnTo>
                  <a:pt x="444" y="491"/>
                </a:lnTo>
                <a:lnTo>
                  <a:pt x="444" y="481"/>
                </a:lnTo>
                <a:lnTo>
                  <a:pt x="477" y="470"/>
                </a:lnTo>
                <a:lnTo>
                  <a:pt x="488" y="460"/>
                </a:lnTo>
                <a:lnTo>
                  <a:pt x="488" y="460"/>
                </a:lnTo>
                <a:lnTo>
                  <a:pt x="477" y="460"/>
                </a:lnTo>
                <a:lnTo>
                  <a:pt x="455" y="470"/>
                </a:lnTo>
                <a:lnTo>
                  <a:pt x="444" y="481"/>
                </a:lnTo>
                <a:lnTo>
                  <a:pt x="388" y="501"/>
                </a:lnTo>
                <a:lnTo>
                  <a:pt x="333" y="512"/>
                </a:lnTo>
                <a:lnTo>
                  <a:pt x="333" y="501"/>
                </a:lnTo>
                <a:lnTo>
                  <a:pt x="333" y="481"/>
                </a:lnTo>
                <a:lnTo>
                  <a:pt x="344" y="460"/>
                </a:lnTo>
                <a:lnTo>
                  <a:pt x="366" y="428"/>
                </a:lnTo>
                <a:lnTo>
                  <a:pt x="399" y="408"/>
                </a:lnTo>
                <a:lnTo>
                  <a:pt x="433" y="397"/>
                </a:lnTo>
                <a:lnTo>
                  <a:pt x="477" y="408"/>
                </a:lnTo>
                <a:lnTo>
                  <a:pt x="499" y="428"/>
                </a:lnTo>
                <a:lnTo>
                  <a:pt x="510" y="418"/>
                </a:lnTo>
                <a:lnTo>
                  <a:pt x="488" y="408"/>
                </a:lnTo>
                <a:lnTo>
                  <a:pt x="455" y="397"/>
                </a:lnTo>
                <a:lnTo>
                  <a:pt x="510" y="397"/>
                </a:lnTo>
                <a:lnTo>
                  <a:pt x="544" y="387"/>
                </a:lnTo>
                <a:lnTo>
                  <a:pt x="544" y="387"/>
                </a:lnTo>
                <a:lnTo>
                  <a:pt x="555" y="376"/>
                </a:lnTo>
                <a:lnTo>
                  <a:pt x="510" y="387"/>
                </a:lnTo>
                <a:lnTo>
                  <a:pt x="488" y="387"/>
                </a:lnTo>
                <a:lnTo>
                  <a:pt x="444" y="387"/>
                </a:lnTo>
                <a:lnTo>
                  <a:pt x="455" y="366"/>
                </a:lnTo>
                <a:lnTo>
                  <a:pt x="455" y="355"/>
                </a:lnTo>
                <a:lnTo>
                  <a:pt x="488" y="324"/>
                </a:lnTo>
                <a:lnTo>
                  <a:pt x="499" y="303"/>
                </a:lnTo>
                <a:lnTo>
                  <a:pt x="533" y="303"/>
                </a:lnTo>
                <a:lnTo>
                  <a:pt x="544" y="303"/>
                </a:lnTo>
                <a:lnTo>
                  <a:pt x="566" y="314"/>
                </a:lnTo>
                <a:lnTo>
                  <a:pt x="577" y="334"/>
                </a:lnTo>
                <a:lnTo>
                  <a:pt x="577" y="355"/>
                </a:lnTo>
                <a:lnTo>
                  <a:pt x="588" y="355"/>
                </a:lnTo>
                <a:lnTo>
                  <a:pt x="588" y="334"/>
                </a:lnTo>
                <a:lnTo>
                  <a:pt x="577" y="314"/>
                </a:lnTo>
                <a:lnTo>
                  <a:pt x="577" y="303"/>
                </a:lnTo>
                <a:lnTo>
                  <a:pt x="577" y="293"/>
                </a:lnTo>
                <a:lnTo>
                  <a:pt x="599" y="293"/>
                </a:lnTo>
                <a:lnTo>
                  <a:pt x="621" y="282"/>
                </a:lnTo>
                <a:lnTo>
                  <a:pt x="621" y="282"/>
                </a:lnTo>
                <a:lnTo>
                  <a:pt x="610" y="272"/>
                </a:lnTo>
                <a:lnTo>
                  <a:pt x="588" y="272"/>
                </a:lnTo>
                <a:lnTo>
                  <a:pt x="577" y="282"/>
                </a:lnTo>
                <a:lnTo>
                  <a:pt x="555" y="282"/>
                </a:lnTo>
                <a:lnTo>
                  <a:pt x="499" y="282"/>
                </a:lnTo>
                <a:lnTo>
                  <a:pt x="521" y="240"/>
                </a:lnTo>
                <a:lnTo>
                  <a:pt x="555" y="230"/>
                </a:lnTo>
                <a:lnTo>
                  <a:pt x="632" y="220"/>
                </a:lnTo>
                <a:lnTo>
                  <a:pt x="621" y="220"/>
                </a:lnTo>
                <a:lnTo>
                  <a:pt x="555" y="220"/>
                </a:lnTo>
                <a:lnTo>
                  <a:pt x="588" y="199"/>
                </a:lnTo>
                <a:lnTo>
                  <a:pt x="599" y="188"/>
                </a:lnTo>
                <a:lnTo>
                  <a:pt x="610" y="178"/>
                </a:lnTo>
                <a:lnTo>
                  <a:pt x="610" y="178"/>
                </a:lnTo>
                <a:lnTo>
                  <a:pt x="610" y="167"/>
                </a:lnTo>
                <a:lnTo>
                  <a:pt x="566" y="199"/>
                </a:lnTo>
                <a:lnTo>
                  <a:pt x="521" y="230"/>
                </a:lnTo>
                <a:lnTo>
                  <a:pt x="521" y="209"/>
                </a:lnTo>
                <a:lnTo>
                  <a:pt x="533" y="188"/>
                </a:lnTo>
                <a:lnTo>
                  <a:pt x="544" y="167"/>
                </a:lnTo>
                <a:lnTo>
                  <a:pt x="555" y="136"/>
                </a:lnTo>
                <a:lnTo>
                  <a:pt x="599" y="126"/>
                </a:lnTo>
                <a:lnTo>
                  <a:pt x="599" y="115"/>
                </a:lnTo>
                <a:lnTo>
                  <a:pt x="588" y="105"/>
                </a:lnTo>
                <a:lnTo>
                  <a:pt x="588" y="115"/>
                </a:lnTo>
                <a:lnTo>
                  <a:pt x="577" y="115"/>
                </a:lnTo>
                <a:lnTo>
                  <a:pt x="555" y="136"/>
                </a:lnTo>
                <a:lnTo>
                  <a:pt x="544" y="136"/>
                </a:lnTo>
                <a:lnTo>
                  <a:pt x="533" y="147"/>
                </a:lnTo>
                <a:lnTo>
                  <a:pt x="521" y="136"/>
                </a:lnTo>
                <a:lnTo>
                  <a:pt x="533" y="126"/>
                </a:lnTo>
                <a:lnTo>
                  <a:pt x="544" y="105"/>
                </a:lnTo>
                <a:lnTo>
                  <a:pt x="544" y="94"/>
                </a:lnTo>
                <a:lnTo>
                  <a:pt x="588" y="42"/>
                </a:lnTo>
                <a:lnTo>
                  <a:pt x="621" y="0"/>
                </a:lnTo>
                <a:lnTo>
                  <a:pt x="610" y="0"/>
                </a:lnTo>
                <a:lnTo>
                  <a:pt x="599" y="0"/>
                </a:lnTo>
                <a:lnTo>
                  <a:pt x="588" y="11"/>
                </a:lnTo>
                <a:lnTo>
                  <a:pt x="577" y="32"/>
                </a:lnTo>
                <a:lnTo>
                  <a:pt x="555" y="73"/>
                </a:lnTo>
                <a:lnTo>
                  <a:pt x="533" y="94"/>
                </a:lnTo>
                <a:lnTo>
                  <a:pt x="533" y="73"/>
                </a:lnTo>
                <a:lnTo>
                  <a:pt x="533" y="42"/>
                </a:lnTo>
                <a:lnTo>
                  <a:pt x="521" y="53"/>
                </a:lnTo>
                <a:lnTo>
                  <a:pt x="521" y="94"/>
                </a:lnTo>
                <a:lnTo>
                  <a:pt x="510" y="126"/>
                </a:lnTo>
                <a:lnTo>
                  <a:pt x="510" y="167"/>
                </a:lnTo>
                <a:lnTo>
                  <a:pt x="510" y="188"/>
                </a:lnTo>
                <a:lnTo>
                  <a:pt x="499" y="209"/>
                </a:lnTo>
                <a:lnTo>
                  <a:pt x="488" y="240"/>
                </a:lnTo>
                <a:lnTo>
                  <a:pt x="488" y="220"/>
                </a:lnTo>
                <a:lnTo>
                  <a:pt x="477" y="199"/>
                </a:lnTo>
                <a:lnTo>
                  <a:pt x="477" y="178"/>
                </a:lnTo>
                <a:lnTo>
                  <a:pt x="477" y="167"/>
                </a:lnTo>
                <a:lnTo>
                  <a:pt x="477" y="147"/>
                </a:lnTo>
                <a:lnTo>
                  <a:pt x="477" y="126"/>
                </a:lnTo>
                <a:lnTo>
                  <a:pt x="488" y="105"/>
                </a:lnTo>
                <a:lnTo>
                  <a:pt x="488" y="84"/>
                </a:lnTo>
                <a:lnTo>
                  <a:pt x="488" y="84"/>
                </a:lnTo>
                <a:lnTo>
                  <a:pt x="477" y="84"/>
                </a:lnTo>
                <a:lnTo>
                  <a:pt x="477" y="105"/>
                </a:lnTo>
                <a:lnTo>
                  <a:pt x="455" y="126"/>
                </a:lnTo>
                <a:lnTo>
                  <a:pt x="455" y="167"/>
                </a:lnTo>
                <a:lnTo>
                  <a:pt x="444" y="188"/>
                </a:lnTo>
                <a:lnTo>
                  <a:pt x="422" y="136"/>
                </a:lnTo>
                <a:lnTo>
                  <a:pt x="388" y="94"/>
                </a:lnTo>
                <a:lnTo>
                  <a:pt x="388" y="105"/>
                </a:lnTo>
                <a:lnTo>
                  <a:pt x="388" y="105"/>
                </a:lnTo>
                <a:lnTo>
                  <a:pt x="399" y="136"/>
                </a:lnTo>
                <a:lnTo>
                  <a:pt x="422" y="178"/>
                </a:lnTo>
                <a:lnTo>
                  <a:pt x="444" y="220"/>
                </a:lnTo>
                <a:lnTo>
                  <a:pt x="455" y="230"/>
                </a:lnTo>
                <a:lnTo>
                  <a:pt x="477" y="261"/>
                </a:lnTo>
                <a:lnTo>
                  <a:pt x="477" y="282"/>
                </a:lnTo>
                <a:lnTo>
                  <a:pt x="444" y="324"/>
                </a:lnTo>
                <a:lnTo>
                  <a:pt x="433" y="355"/>
                </a:lnTo>
                <a:lnTo>
                  <a:pt x="411" y="376"/>
                </a:lnTo>
                <a:lnTo>
                  <a:pt x="377" y="408"/>
                </a:lnTo>
                <a:lnTo>
                  <a:pt x="355" y="418"/>
                </a:lnTo>
                <a:lnTo>
                  <a:pt x="344" y="428"/>
                </a:lnTo>
                <a:lnTo>
                  <a:pt x="322" y="428"/>
                </a:lnTo>
                <a:lnTo>
                  <a:pt x="333" y="397"/>
                </a:lnTo>
                <a:lnTo>
                  <a:pt x="355" y="355"/>
                </a:lnTo>
                <a:lnTo>
                  <a:pt x="377" y="293"/>
                </a:lnTo>
                <a:lnTo>
                  <a:pt x="388" y="261"/>
                </a:lnTo>
                <a:lnTo>
                  <a:pt x="388" y="209"/>
                </a:lnTo>
                <a:lnTo>
                  <a:pt x="388" y="147"/>
                </a:lnTo>
                <a:lnTo>
                  <a:pt x="377" y="136"/>
                </a:lnTo>
                <a:lnTo>
                  <a:pt x="377" y="115"/>
                </a:lnTo>
                <a:lnTo>
                  <a:pt x="377" y="115"/>
                </a:lnTo>
                <a:lnTo>
                  <a:pt x="366" y="115"/>
                </a:lnTo>
                <a:lnTo>
                  <a:pt x="366" y="126"/>
                </a:lnTo>
                <a:lnTo>
                  <a:pt x="377" y="126"/>
                </a:lnTo>
                <a:lnTo>
                  <a:pt x="377" y="136"/>
                </a:lnTo>
                <a:lnTo>
                  <a:pt x="366" y="136"/>
                </a:lnTo>
                <a:lnTo>
                  <a:pt x="377" y="147"/>
                </a:lnTo>
                <a:lnTo>
                  <a:pt x="377" y="167"/>
                </a:lnTo>
                <a:lnTo>
                  <a:pt x="388" y="199"/>
                </a:lnTo>
                <a:lnTo>
                  <a:pt x="366" y="272"/>
                </a:lnTo>
                <a:lnTo>
                  <a:pt x="355" y="293"/>
                </a:lnTo>
                <a:lnTo>
                  <a:pt x="344" y="303"/>
                </a:lnTo>
                <a:lnTo>
                  <a:pt x="333" y="293"/>
                </a:lnTo>
                <a:lnTo>
                  <a:pt x="333" y="272"/>
                </a:lnTo>
                <a:lnTo>
                  <a:pt x="333" y="261"/>
                </a:lnTo>
                <a:lnTo>
                  <a:pt x="344" y="240"/>
                </a:lnTo>
                <a:lnTo>
                  <a:pt x="344" y="230"/>
                </a:lnTo>
                <a:lnTo>
                  <a:pt x="333" y="230"/>
                </a:lnTo>
                <a:lnTo>
                  <a:pt x="322" y="261"/>
                </a:lnTo>
                <a:lnTo>
                  <a:pt x="322" y="293"/>
                </a:lnTo>
                <a:lnTo>
                  <a:pt x="333" y="324"/>
                </a:lnTo>
                <a:lnTo>
                  <a:pt x="333" y="355"/>
                </a:lnTo>
                <a:lnTo>
                  <a:pt x="322" y="387"/>
                </a:lnTo>
                <a:lnTo>
                  <a:pt x="300" y="428"/>
                </a:lnTo>
                <a:lnTo>
                  <a:pt x="277" y="428"/>
                </a:lnTo>
                <a:lnTo>
                  <a:pt x="266" y="408"/>
                </a:lnTo>
                <a:lnTo>
                  <a:pt x="244" y="387"/>
                </a:lnTo>
                <a:lnTo>
                  <a:pt x="233" y="387"/>
                </a:lnTo>
                <a:lnTo>
                  <a:pt x="233" y="376"/>
                </a:lnTo>
                <a:lnTo>
                  <a:pt x="222" y="366"/>
                </a:lnTo>
                <a:lnTo>
                  <a:pt x="222" y="334"/>
                </a:lnTo>
                <a:lnTo>
                  <a:pt x="233" y="324"/>
                </a:lnTo>
                <a:lnTo>
                  <a:pt x="244" y="303"/>
                </a:lnTo>
                <a:lnTo>
                  <a:pt x="289" y="282"/>
                </a:lnTo>
                <a:lnTo>
                  <a:pt x="311" y="261"/>
                </a:lnTo>
                <a:lnTo>
                  <a:pt x="322" y="220"/>
                </a:lnTo>
                <a:lnTo>
                  <a:pt x="311" y="230"/>
                </a:lnTo>
                <a:lnTo>
                  <a:pt x="289" y="240"/>
                </a:lnTo>
                <a:lnTo>
                  <a:pt x="244" y="282"/>
                </a:lnTo>
                <a:lnTo>
                  <a:pt x="233" y="303"/>
                </a:lnTo>
                <a:lnTo>
                  <a:pt x="211" y="303"/>
                </a:lnTo>
                <a:lnTo>
                  <a:pt x="211" y="303"/>
                </a:lnTo>
                <a:lnTo>
                  <a:pt x="211" y="282"/>
                </a:lnTo>
                <a:lnTo>
                  <a:pt x="200" y="261"/>
                </a:lnTo>
                <a:lnTo>
                  <a:pt x="200" y="261"/>
                </a:lnTo>
                <a:lnTo>
                  <a:pt x="189" y="240"/>
                </a:lnTo>
                <a:lnTo>
                  <a:pt x="189" y="272"/>
                </a:lnTo>
                <a:lnTo>
                  <a:pt x="189" y="272"/>
                </a:lnTo>
                <a:lnTo>
                  <a:pt x="189" y="293"/>
                </a:lnTo>
                <a:lnTo>
                  <a:pt x="211" y="324"/>
                </a:lnTo>
                <a:lnTo>
                  <a:pt x="200" y="355"/>
                </a:lnTo>
                <a:lnTo>
                  <a:pt x="200" y="355"/>
                </a:lnTo>
                <a:lnTo>
                  <a:pt x="189" y="334"/>
                </a:lnTo>
                <a:lnTo>
                  <a:pt x="167" y="293"/>
                </a:lnTo>
                <a:lnTo>
                  <a:pt x="155" y="272"/>
                </a:lnTo>
                <a:lnTo>
                  <a:pt x="155" y="240"/>
                </a:lnTo>
                <a:lnTo>
                  <a:pt x="167" y="220"/>
                </a:lnTo>
                <a:lnTo>
                  <a:pt x="167" y="220"/>
                </a:lnTo>
                <a:lnTo>
                  <a:pt x="167" y="209"/>
                </a:lnTo>
                <a:lnTo>
                  <a:pt x="144" y="230"/>
                </a:lnTo>
                <a:lnTo>
                  <a:pt x="144" y="261"/>
                </a:lnTo>
                <a:lnTo>
                  <a:pt x="144" y="272"/>
                </a:lnTo>
                <a:lnTo>
                  <a:pt x="144" y="293"/>
                </a:lnTo>
                <a:lnTo>
                  <a:pt x="100" y="282"/>
                </a:lnTo>
                <a:lnTo>
                  <a:pt x="34" y="272"/>
                </a:lnTo>
                <a:lnTo>
                  <a:pt x="22" y="272"/>
                </a:lnTo>
                <a:lnTo>
                  <a:pt x="0" y="272"/>
                </a:lnTo>
                <a:lnTo>
                  <a:pt x="56" y="272"/>
                </a:lnTo>
                <a:lnTo>
                  <a:pt x="67" y="282"/>
                </a:lnTo>
                <a:lnTo>
                  <a:pt x="89" y="293"/>
                </a:lnTo>
                <a:lnTo>
                  <a:pt x="122" y="303"/>
                </a:lnTo>
                <a:lnTo>
                  <a:pt x="155" y="324"/>
                </a:lnTo>
                <a:lnTo>
                  <a:pt x="167" y="355"/>
                </a:lnTo>
                <a:lnTo>
                  <a:pt x="144" y="366"/>
                </a:lnTo>
                <a:lnTo>
                  <a:pt x="111" y="366"/>
                </a:lnTo>
                <a:lnTo>
                  <a:pt x="78" y="376"/>
                </a:lnTo>
                <a:lnTo>
                  <a:pt x="56" y="376"/>
                </a:lnTo>
                <a:lnTo>
                  <a:pt x="56" y="387"/>
                </a:lnTo>
                <a:lnTo>
                  <a:pt x="111" y="387"/>
                </a:lnTo>
                <a:lnTo>
                  <a:pt x="155" y="376"/>
                </a:lnTo>
                <a:lnTo>
                  <a:pt x="167" y="376"/>
                </a:lnTo>
                <a:lnTo>
                  <a:pt x="189" y="376"/>
                </a:lnTo>
                <a:lnTo>
                  <a:pt x="211" y="397"/>
                </a:lnTo>
                <a:lnTo>
                  <a:pt x="222" y="408"/>
                </a:lnTo>
                <a:lnTo>
                  <a:pt x="233" y="418"/>
                </a:lnTo>
                <a:lnTo>
                  <a:pt x="244" y="428"/>
                </a:lnTo>
                <a:lnTo>
                  <a:pt x="266" y="428"/>
                </a:lnTo>
                <a:lnTo>
                  <a:pt x="266" y="439"/>
                </a:lnTo>
                <a:lnTo>
                  <a:pt x="277" y="470"/>
                </a:lnTo>
                <a:lnTo>
                  <a:pt x="289" y="481"/>
                </a:lnTo>
                <a:lnTo>
                  <a:pt x="289" y="522"/>
                </a:lnTo>
                <a:lnTo>
                  <a:pt x="289" y="564"/>
                </a:lnTo>
                <a:lnTo>
                  <a:pt x="266" y="554"/>
                </a:lnTo>
                <a:lnTo>
                  <a:pt x="233" y="522"/>
                </a:lnTo>
                <a:lnTo>
                  <a:pt x="211" y="491"/>
                </a:lnTo>
                <a:lnTo>
                  <a:pt x="178" y="470"/>
                </a:lnTo>
                <a:lnTo>
                  <a:pt x="178" y="481"/>
                </a:lnTo>
                <a:lnTo>
                  <a:pt x="189" y="491"/>
                </a:lnTo>
                <a:lnTo>
                  <a:pt x="233" y="554"/>
                </a:lnTo>
                <a:lnTo>
                  <a:pt x="277" y="616"/>
                </a:lnTo>
                <a:lnTo>
                  <a:pt x="289" y="668"/>
                </a:lnTo>
                <a:lnTo>
                  <a:pt x="277" y="710"/>
                </a:lnTo>
                <a:lnTo>
                  <a:pt x="266" y="762"/>
                </a:lnTo>
                <a:lnTo>
                  <a:pt x="266" y="804"/>
                </a:lnTo>
                <a:lnTo>
                  <a:pt x="266" y="815"/>
                </a:lnTo>
                <a:lnTo>
                  <a:pt x="266" y="856"/>
                </a:lnTo>
                <a:lnTo>
                  <a:pt x="266" y="898"/>
                </a:lnTo>
                <a:lnTo>
                  <a:pt x="266" y="929"/>
                </a:lnTo>
                <a:lnTo>
                  <a:pt x="266" y="971"/>
                </a:lnTo>
                <a:lnTo>
                  <a:pt x="244" y="1003"/>
                </a:lnTo>
                <a:lnTo>
                  <a:pt x="233" y="1023"/>
                </a:lnTo>
                <a:lnTo>
                  <a:pt x="211" y="1034"/>
                </a:lnTo>
                <a:lnTo>
                  <a:pt x="200" y="1044"/>
                </a:lnTo>
                <a:lnTo>
                  <a:pt x="178" y="1055"/>
                </a:lnTo>
                <a:lnTo>
                  <a:pt x="211" y="1055"/>
                </a:lnTo>
                <a:lnTo>
                  <a:pt x="244" y="1044"/>
                </a:lnTo>
                <a:lnTo>
                  <a:pt x="289" y="1055"/>
                </a:lnTo>
                <a:lnTo>
                  <a:pt x="311" y="1044"/>
                </a:lnTo>
                <a:lnTo>
                  <a:pt x="344" y="1055"/>
                </a:lnTo>
                <a:lnTo>
                  <a:pt x="366" y="1055"/>
                </a:lnTo>
                <a:lnTo>
                  <a:pt x="355" y="1034"/>
                </a:lnTo>
                <a:lnTo>
                  <a:pt x="344" y="1003"/>
                </a:lnTo>
                <a:close/>
              </a:path>
            </a:pathLst>
          </a:custGeom>
          <a:solidFill>
            <a:srgbClr val="BD9375"/>
          </a:solidFill>
          <a:ln w="0">
            <a:solidFill>
              <a:srgbClr val="25221E"/>
            </a:solidFill>
            <a:prstDash val="solid"/>
            <a:round/>
            <a:headEnd/>
            <a:tailEnd/>
          </a:ln>
        </p:spPr>
        <p:txBody>
          <a:bodyPr lIns="105507" tIns="52754" rIns="105507" bIns="52754"/>
          <a:lstStyle/>
          <a:p>
            <a:endParaRPr lang="fr-FR">
              <a:latin typeface="+mj-lt"/>
            </a:endParaRPr>
          </a:p>
        </p:txBody>
      </p:sp>
      <p:sp>
        <p:nvSpPr>
          <p:cNvPr id="211" name="Freeform 211"/>
          <p:cNvSpPr>
            <a:spLocks noEditPoints="1"/>
          </p:cNvSpPr>
          <p:nvPr/>
        </p:nvSpPr>
        <p:spPr bwMode="auto">
          <a:xfrm>
            <a:off x="2515604" y="2955680"/>
            <a:ext cx="365026" cy="738517"/>
          </a:xfrm>
          <a:custGeom>
            <a:avLst/>
            <a:gdLst>
              <a:gd name="T0" fmla="*/ 89 w 277"/>
              <a:gd name="T1" fmla="*/ 689 h 700"/>
              <a:gd name="T2" fmla="*/ 89 w 277"/>
              <a:gd name="T3" fmla="*/ 627 h 700"/>
              <a:gd name="T4" fmla="*/ 89 w 277"/>
              <a:gd name="T5" fmla="*/ 574 h 700"/>
              <a:gd name="T6" fmla="*/ 78 w 277"/>
              <a:gd name="T7" fmla="*/ 522 h 700"/>
              <a:gd name="T8" fmla="*/ 78 w 277"/>
              <a:gd name="T9" fmla="*/ 481 h 700"/>
              <a:gd name="T10" fmla="*/ 89 w 277"/>
              <a:gd name="T11" fmla="*/ 387 h 700"/>
              <a:gd name="T12" fmla="*/ 78 w 277"/>
              <a:gd name="T13" fmla="*/ 293 h 700"/>
              <a:gd name="T14" fmla="*/ 89 w 277"/>
              <a:gd name="T15" fmla="*/ 251 h 700"/>
              <a:gd name="T16" fmla="*/ 89 w 277"/>
              <a:gd name="T17" fmla="*/ 220 h 700"/>
              <a:gd name="T18" fmla="*/ 100 w 277"/>
              <a:gd name="T19" fmla="*/ 199 h 700"/>
              <a:gd name="T20" fmla="*/ 100 w 277"/>
              <a:gd name="T21" fmla="*/ 178 h 700"/>
              <a:gd name="T22" fmla="*/ 177 w 277"/>
              <a:gd name="T23" fmla="*/ 146 h 700"/>
              <a:gd name="T24" fmla="*/ 200 w 277"/>
              <a:gd name="T25" fmla="*/ 136 h 700"/>
              <a:gd name="T26" fmla="*/ 222 w 277"/>
              <a:gd name="T27" fmla="*/ 126 h 700"/>
              <a:gd name="T28" fmla="*/ 233 w 277"/>
              <a:gd name="T29" fmla="*/ 115 h 700"/>
              <a:gd name="T30" fmla="*/ 255 w 277"/>
              <a:gd name="T31" fmla="*/ 105 h 700"/>
              <a:gd name="T32" fmla="*/ 266 w 277"/>
              <a:gd name="T33" fmla="*/ 105 h 700"/>
              <a:gd name="T34" fmla="*/ 266 w 277"/>
              <a:gd name="T35" fmla="*/ 105 h 700"/>
              <a:gd name="T36" fmla="*/ 255 w 277"/>
              <a:gd name="T37" fmla="*/ 115 h 700"/>
              <a:gd name="T38" fmla="*/ 222 w 277"/>
              <a:gd name="T39" fmla="*/ 126 h 700"/>
              <a:gd name="T40" fmla="*/ 222 w 277"/>
              <a:gd name="T41" fmla="*/ 136 h 700"/>
              <a:gd name="T42" fmla="*/ 233 w 277"/>
              <a:gd name="T43" fmla="*/ 136 h 700"/>
              <a:gd name="T44" fmla="*/ 277 w 277"/>
              <a:gd name="T45" fmla="*/ 115 h 700"/>
              <a:gd name="T46" fmla="*/ 277 w 277"/>
              <a:gd name="T47" fmla="*/ 115 h 700"/>
              <a:gd name="T48" fmla="*/ 255 w 277"/>
              <a:gd name="T49" fmla="*/ 126 h 700"/>
              <a:gd name="T50" fmla="*/ 233 w 277"/>
              <a:gd name="T51" fmla="*/ 136 h 700"/>
              <a:gd name="T52" fmla="*/ 222 w 277"/>
              <a:gd name="T53" fmla="*/ 136 h 700"/>
              <a:gd name="T54" fmla="*/ 177 w 277"/>
              <a:gd name="T55" fmla="*/ 146 h 700"/>
              <a:gd name="T56" fmla="*/ 155 w 277"/>
              <a:gd name="T57" fmla="*/ 157 h 700"/>
              <a:gd name="T58" fmla="*/ 144 w 277"/>
              <a:gd name="T59" fmla="*/ 167 h 700"/>
              <a:gd name="T60" fmla="*/ 122 w 277"/>
              <a:gd name="T61" fmla="*/ 178 h 700"/>
              <a:gd name="T62" fmla="*/ 111 w 277"/>
              <a:gd name="T63" fmla="*/ 199 h 700"/>
              <a:gd name="T64" fmla="*/ 100 w 277"/>
              <a:gd name="T65" fmla="*/ 240 h 700"/>
              <a:gd name="T66" fmla="*/ 111 w 277"/>
              <a:gd name="T67" fmla="*/ 345 h 700"/>
              <a:gd name="T68" fmla="*/ 111 w 277"/>
              <a:gd name="T69" fmla="*/ 397 h 700"/>
              <a:gd name="T70" fmla="*/ 111 w 277"/>
              <a:gd name="T71" fmla="*/ 449 h 700"/>
              <a:gd name="T72" fmla="*/ 111 w 277"/>
              <a:gd name="T73" fmla="*/ 501 h 700"/>
              <a:gd name="T74" fmla="*/ 122 w 277"/>
              <a:gd name="T75" fmla="*/ 543 h 700"/>
              <a:gd name="T76" fmla="*/ 122 w 277"/>
              <a:gd name="T77" fmla="*/ 606 h 700"/>
              <a:gd name="T78" fmla="*/ 122 w 277"/>
              <a:gd name="T79" fmla="*/ 648 h 700"/>
              <a:gd name="T80" fmla="*/ 133 w 277"/>
              <a:gd name="T81" fmla="*/ 679 h 700"/>
              <a:gd name="T82" fmla="*/ 144 w 277"/>
              <a:gd name="T83" fmla="*/ 700 h 700"/>
              <a:gd name="T84" fmla="*/ 122 w 277"/>
              <a:gd name="T85" fmla="*/ 700 h 700"/>
              <a:gd name="T86" fmla="*/ 89 w 277"/>
              <a:gd name="T87" fmla="*/ 689 h 700"/>
              <a:gd name="T88" fmla="*/ 0 w 277"/>
              <a:gd name="T89" fmla="*/ 21 h 700"/>
              <a:gd name="T90" fmla="*/ 22 w 277"/>
              <a:gd name="T91" fmla="*/ 53 h 700"/>
              <a:gd name="T92" fmla="*/ 78 w 277"/>
              <a:gd name="T93" fmla="*/ 84 h 700"/>
              <a:gd name="T94" fmla="*/ 78 w 277"/>
              <a:gd name="T95" fmla="*/ 73 h 700"/>
              <a:gd name="T96" fmla="*/ 89 w 277"/>
              <a:gd name="T97" fmla="*/ 53 h 700"/>
              <a:gd name="T98" fmla="*/ 111 w 277"/>
              <a:gd name="T99" fmla="*/ 0 h 700"/>
              <a:gd name="T100" fmla="*/ 100 w 277"/>
              <a:gd name="T101" fmla="*/ 32 h 700"/>
              <a:gd name="T102" fmla="*/ 78 w 277"/>
              <a:gd name="T103" fmla="*/ 73 h 700"/>
              <a:gd name="T104" fmla="*/ 55 w 277"/>
              <a:gd name="T105" fmla="*/ 63 h 700"/>
              <a:gd name="T106" fmla="*/ 22 w 277"/>
              <a:gd name="T107" fmla="*/ 42 h 700"/>
              <a:gd name="T108" fmla="*/ 11 w 277"/>
              <a:gd name="T109" fmla="*/ 21 h 700"/>
              <a:gd name="T110" fmla="*/ 0 w 277"/>
              <a:gd name="T111" fmla="*/ 2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700">
                <a:moveTo>
                  <a:pt x="89" y="689"/>
                </a:moveTo>
                <a:lnTo>
                  <a:pt x="89" y="627"/>
                </a:lnTo>
                <a:lnTo>
                  <a:pt x="89" y="574"/>
                </a:lnTo>
                <a:lnTo>
                  <a:pt x="78" y="522"/>
                </a:lnTo>
                <a:lnTo>
                  <a:pt x="78" y="481"/>
                </a:lnTo>
                <a:lnTo>
                  <a:pt x="89" y="387"/>
                </a:lnTo>
                <a:lnTo>
                  <a:pt x="78" y="293"/>
                </a:lnTo>
                <a:lnTo>
                  <a:pt x="89" y="251"/>
                </a:lnTo>
                <a:lnTo>
                  <a:pt x="89" y="220"/>
                </a:lnTo>
                <a:lnTo>
                  <a:pt x="100" y="199"/>
                </a:lnTo>
                <a:lnTo>
                  <a:pt x="100" y="178"/>
                </a:lnTo>
                <a:lnTo>
                  <a:pt x="177" y="146"/>
                </a:lnTo>
                <a:lnTo>
                  <a:pt x="200" y="136"/>
                </a:lnTo>
                <a:lnTo>
                  <a:pt x="222" y="126"/>
                </a:lnTo>
                <a:lnTo>
                  <a:pt x="233" y="115"/>
                </a:lnTo>
                <a:lnTo>
                  <a:pt x="255" y="105"/>
                </a:lnTo>
                <a:lnTo>
                  <a:pt x="266" y="105"/>
                </a:lnTo>
                <a:lnTo>
                  <a:pt x="266" y="105"/>
                </a:lnTo>
                <a:lnTo>
                  <a:pt x="255" y="115"/>
                </a:lnTo>
                <a:lnTo>
                  <a:pt x="222" y="126"/>
                </a:lnTo>
                <a:lnTo>
                  <a:pt x="222" y="136"/>
                </a:lnTo>
                <a:lnTo>
                  <a:pt x="233" y="136"/>
                </a:lnTo>
                <a:lnTo>
                  <a:pt x="277" y="115"/>
                </a:lnTo>
                <a:lnTo>
                  <a:pt x="277" y="115"/>
                </a:lnTo>
                <a:lnTo>
                  <a:pt x="255" y="126"/>
                </a:lnTo>
                <a:lnTo>
                  <a:pt x="233" y="136"/>
                </a:lnTo>
                <a:lnTo>
                  <a:pt x="222" y="136"/>
                </a:lnTo>
                <a:lnTo>
                  <a:pt x="177" y="146"/>
                </a:lnTo>
                <a:lnTo>
                  <a:pt x="155" y="157"/>
                </a:lnTo>
                <a:lnTo>
                  <a:pt x="144" y="167"/>
                </a:lnTo>
                <a:lnTo>
                  <a:pt x="122" y="178"/>
                </a:lnTo>
                <a:lnTo>
                  <a:pt x="111" y="199"/>
                </a:lnTo>
                <a:lnTo>
                  <a:pt x="100" y="240"/>
                </a:lnTo>
                <a:lnTo>
                  <a:pt x="111" y="345"/>
                </a:lnTo>
                <a:lnTo>
                  <a:pt x="111" y="397"/>
                </a:lnTo>
                <a:lnTo>
                  <a:pt x="111" y="449"/>
                </a:lnTo>
                <a:lnTo>
                  <a:pt x="111" y="501"/>
                </a:lnTo>
                <a:lnTo>
                  <a:pt x="122" y="543"/>
                </a:lnTo>
                <a:lnTo>
                  <a:pt x="122" y="606"/>
                </a:lnTo>
                <a:lnTo>
                  <a:pt x="122" y="648"/>
                </a:lnTo>
                <a:lnTo>
                  <a:pt x="133" y="679"/>
                </a:lnTo>
                <a:lnTo>
                  <a:pt x="144" y="700"/>
                </a:lnTo>
                <a:lnTo>
                  <a:pt x="122" y="700"/>
                </a:lnTo>
                <a:lnTo>
                  <a:pt x="89" y="689"/>
                </a:lnTo>
                <a:close/>
                <a:moveTo>
                  <a:pt x="0" y="21"/>
                </a:moveTo>
                <a:lnTo>
                  <a:pt x="22" y="53"/>
                </a:lnTo>
                <a:lnTo>
                  <a:pt x="78" y="84"/>
                </a:lnTo>
                <a:lnTo>
                  <a:pt x="78" y="73"/>
                </a:lnTo>
                <a:lnTo>
                  <a:pt x="89" y="53"/>
                </a:lnTo>
                <a:lnTo>
                  <a:pt x="111" y="0"/>
                </a:lnTo>
                <a:lnTo>
                  <a:pt x="100" y="32"/>
                </a:lnTo>
                <a:lnTo>
                  <a:pt x="78" y="73"/>
                </a:lnTo>
                <a:lnTo>
                  <a:pt x="55" y="63"/>
                </a:lnTo>
                <a:lnTo>
                  <a:pt x="22" y="42"/>
                </a:lnTo>
                <a:lnTo>
                  <a:pt x="11" y="21"/>
                </a:lnTo>
                <a:lnTo>
                  <a:pt x="0" y="21"/>
                </a:lnTo>
                <a:close/>
              </a:path>
            </a:pathLst>
          </a:custGeom>
          <a:solidFill>
            <a:srgbClr val="947862"/>
          </a:solidFill>
          <a:ln>
            <a:noFill/>
          </a:ln>
          <a:extLst>
            <a:ext uri="{91240B29-F687-4F45-9708-019B960494DF}">
              <a14:hiddenLine xmlns:a14="http://schemas.microsoft.com/office/drawing/2010/main" w="9525">
                <a:solidFill>
                  <a:srgbClr val="000000"/>
                </a:solidFill>
                <a:round/>
                <a:headEnd/>
                <a:tailEnd/>
              </a14:hiddenLine>
            </a:ext>
          </a:extLst>
        </p:spPr>
        <p:txBody>
          <a:bodyPr lIns="105507" tIns="52754" rIns="105507" bIns="52754"/>
          <a:lstStyle/>
          <a:p>
            <a:endParaRPr lang="fr-FR">
              <a:latin typeface="+mj-lt"/>
            </a:endParaRPr>
          </a:p>
        </p:txBody>
      </p:sp>
      <p:sp>
        <p:nvSpPr>
          <p:cNvPr id="212" name="Freeform 212"/>
          <p:cNvSpPr>
            <a:spLocks/>
          </p:cNvSpPr>
          <p:nvPr/>
        </p:nvSpPr>
        <p:spPr bwMode="auto">
          <a:xfrm>
            <a:off x="1501440" y="3624961"/>
            <a:ext cx="745103" cy="154450"/>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213" name="Line 213"/>
          <p:cNvSpPr>
            <a:spLocks noChangeShapeType="1"/>
          </p:cNvSpPr>
          <p:nvPr/>
        </p:nvSpPr>
        <p:spPr bwMode="auto">
          <a:xfrm>
            <a:off x="1826948" y="3971143"/>
            <a:ext cx="0" cy="22191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14" name="Line 214"/>
          <p:cNvSpPr>
            <a:spLocks noChangeShapeType="1"/>
          </p:cNvSpPr>
          <p:nvPr/>
        </p:nvSpPr>
        <p:spPr bwMode="auto">
          <a:xfrm>
            <a:off x="1279411" y="6184917"/>
            <a:ext cx="564473" cy="53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15" name="Line 215"/>
          <p:cNvSpPr>
            <a:spLocks noChangeShapeType="1"/>
          </p:cNvSpPr>
          <p:nvPr/>
        </p:nvSpPr>
        <p:spPr bwMode="auto">
          <a:xfrm>
            <a:off x="1305753" y="3971143"/>
            <a:ext cx="0" cy="22191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16" name="Freeform 216"/>
          <p:cNvSpPr>
            <a:spLocks/>
          </p:cNvSpPr>
          <p:nvPr/>
        </p:nvSpPr>
        <p:spPr bwMode="auto">
          <a:xfrm>
            <a:off x="2357556" y="3779413"/>
            <a:ext cx="714997" cy="175753"/>
          </a:xfrm>
          <a:custGeom>
            <a:avLst/>
            <a:gdLst>
              <a:gd name="T0" fmla="*/ 144 w 543"/>
              <a:gd name="T1" fmla="*/ 0 h 168"/>
              <a:gd name="T2" fmla="*/ 344 w 543"/>
              <a:gd name="T3" fmla="*/ 0 h 168"/>
              <a:gd name="T4" fmla="*/ 543 w 543"/>
              <a:gd name="T5" fmla="*/ 0 h 168"/>
              <a:gd name="T6" fmla="*/ 477 w 543"/>
              <a:gd name="T7" fmla="*/ 84 h 168"/>
              <a:gd name="T8" fmla="*/ 399 w 543"/>
              <a:gd name="T9" fmla="*/ 168 h 168"/>
              <a:gd name="T10" fmla="*/ 200 w 543"/>
              <a:gd name="T11" fmla="*/ 168 h 168"/>
              <a:gd name="T12" fmla="*/ 0 w 543"/>
              <a:gd name="T13" fmla="*/ 168 h 168"/>
              <a:gd name="T14" fmla="*/ 78 w 543"/>
              <a:gd name="T15" fmla="*/ 84 h 168"/>
              <a:gd name="T16" fmla="*/ 144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44" y="0"/>
                </a:moveTo>
                <a:lnTo>
                  <a:pt x="344" y="0"/>
                </a:lnTo>
                <a:lnTo>
                  <a:pt x="543" y="0"/>
                </a:lnTo>
                <a:lnTo>
                  <a:pt x="477" y="84"/>
                </a:lnTo>
                <a:lnTo>
                  <a:pt x="399" y="168"/>
                </a:lnTo>
                <a:lnTo>
                  <a:pt x="200" y="168"/>
                </a:lnTo>
                <a:lnTo>
                  <a:pt x="0" y="168"/>
                </a:lnTo>
                <a:lnTo>
                  <a:pt x="78" y="84"/>
                </a:lnTo>
                <a:lnTo>
                  <a:pt x="144" y="0"/>
                </a:lnTo>
                <a:close/>
              </a:path>
            </a:pathLst>
          </a:custGeom>
          <a:solidFill>
            <a:srgbClr val="1FBD1F"/>
          </a:solidFill>
          <a:ln w="3175" cmpd="sng">
            <a:solidFill>
              <a:srgbClr val="25221E"/>
            </a:solidFill>
            <a:prstDash val="solid"/>
            <a:round/>
            <a:headEnd/>
            <a:tailEnd/>
          </a:ln>
        </p:spPr>
        <p:txBody>
          <a:bodyPr lIns="105507" tIns="52754" rIns="105507" bIns="52754"/>
          <a:lstStyle/>
          <a:p>
            <a:endParaRPr lang="fr-FR">
              <a:latin typeface="+mj-lt"/>
            </a:endParaRPr>
          </a:p>
        </p:txBody>
      </p:sp>
      <p:sp>
        <p:nvSpPr>
          <p:cNvPr id="217" name="Rectangle 216"/>
          <p:cNvSpPr>
            <a:spLocks noChangeArrowheads="1"/>
          </p:cNvSpPr>
          <p:nvPr/>
        </p:nvSpPr>
        <p:spPr bwMode="auto">
          <a:xfrm>
            <a:off x="2876868" y="4793100"/>
            <a:ext cx="509907" cy="133147"/>
          </a:xfrm>
          <a:prstGeom prst="rect">
            <a:avLst/>
          </a:prstGeom>
          <a:solidFill>
            <a:srgbClr val="887765"/>
          </a:solidFill>
          <a:ln w="28575">
            <a:solidFill>
              <a:schemeClr val="tx1"/>
            </a:solidFill>
            <a:miter lim="800000"/>
            <a:headEnd/>
            <a:tailEnd/>
          </a:ln>
        </p:spPr>
        <p:txBody>
          <a:bodyPr lIns="105507" tIns="52754" rIns="105507" bIns="52754"/>
          <a:lstStyle/>
          <a:p>
            <a:endParaRPr lang="fr-FR">
              <a:latin typeface="+mj-lt"/>
            </a:endParaRPr>
          </a:p>
        </p:txBody>
      </p:sp>
      <p:sp>
        <p:nvSpPr>
          <p:cNvPr id="218" name="Freeform 218"/>
          <p:cNvSpPr>
            <a:spLocks/>
          </p:cNvSpPr>
          <p:nvPr/>
        </p:nvSpPr>
        <p:spPr bwMode="auto">
          <a:xfrm>
            <a:off x="3386778" y="4617345"/>
            <a:ext cx="205092" cy="308899"/>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28575" cmpd="sng">
            <a:solidFill>
              <a:schemeClr val="tx1"/>
            </a:solidFill>
            <a:prstDash val="solid"/>
            <a:round/>
            <a:headEnd/>
            <a:tailEnd/>
          </a:ln>
        </p:spPr>
        <p:txBody>
          <a:bodyPr lIns="105507" tIns="52754" rIns="105507" bIns="52754"/>
          <a:lstStyle/>
          <a:p>
            <a:endParaRPr lang="fr-FR">
              <a:latin typeface="+mj-lt"/>
            </a:endParaRPr>
          </a:p>
        </p:txBody>
      </p:sp>
      <p:sp>
        <p:nvSpPr>
          <p:cNvPr id="219" name="Freeform 219"/>
          <p:cNvSpPr>
            <a:spLocks/>
          </p:cNvSpPr>
          <p:nvPr/>
        </p:nvSpPr>
        <p:spPr bwMode="auto">
          <a:xfrm>
            <a:off x="1311399" y="3779413"/>
            <a:ext cx="716880" cy="175753"/>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28575" cmpd="sng">
            <a:solidFill>
              <a:srgbClr val="25221E"/>
            </a:solidFill>
            <a:prstDash val="solid"/>
            <a:round/>
            <a:headEnd/>
            <a:tailEnd/>
          </a:ln>
        </p:spPr>
        <p:txBody>
          <a:bodyPr lIns="105507" tIns="52754" rIns="105507" bIns="52754"/>
          <a:lstStyle/>
          <a:p>
            <a:endParaRPr lang="fr-FR">
              <a:latin typeface="+mj-lt"/>
            </a:endParaRPr>
          </a:p>
        </p:txBody>
      </p:sp>
      <p:sp>
        <p:nvSpPr>
          <p:cNvPr id="220" name="Line 220"/>
          <p:cNvSpPr>
            <a:spLocks noChangeShapeType="1"/>
          </p:cNvSpPr>
          <p:nvPr/>
        </p:nvSpPr>
        <p:spPr bwMode="auto">
          <a:xfrm>
            <a:off x="2024514" y="3774084"/>
            <a:ext cx="0" cy="1526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21" name="Line 221"/>
          <p:cNvSpPr>
            <a:spLocks noChangeShapeType="1"/>
          </p:cNvSpPr>
          <p:nvPr/>
        </p:nvSpPr>
        <p:spPr bwMode="auto">
          <a:xfrm>
            <a:off x="777034" y="5070038"/>
            <a:ext cx="26210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22" name="Line 222"/>
          <p:cNvSpPr>
            <a:spLocks noChangeShapeType="1"/>
          </p:cNvSpPr>
          <p:nvPr/>
        </p:nvSpPr>
        <p:spPr bwMode="auto">
          <a:xfrm>
            <a:off x="777034" y="5767721"/>
            <a:ext cx="26210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23" name="Line 223"/>
          <p:cNvSpPr>
            <a:spLocks noChangeShapeType="1"/>
          </p:cNvSpPr>
          <p:nvPr/>
        </p:nvSpPr>
        <p:spPr bwMode="auto">
          <a:xfrm>
            <a:off x="792083" y="5061161"/>
            <a:ext cx="0" cy="7225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24" name="Line 224"/>
          <p:cNvSpPr>
            <a:spLocks noChangeShapeType="1"/>
          </p:cNvSpPr>
          <p:nvPr/>
        </p:nvSpPr>
        <p:spPr bwMode="auto">
          <a:xfrm>
            <a:off x="3381127" y="5061161"/>
            <a:ext cx="0" cy="7225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25" name="Line 225"/>
          <p:cNvSpPr>
            <a:spLocks noChangeShapeType="1"/>
          </p:cNvSpPr>
          <p:nvPr/>
        </p:nvSpPr>
        <p:spPr bwMode="auto">
          <a:xfrm>
            <a:off x="4419756" y="4237431"/>
            <a:ext cx="0" cy="7225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26" name="Line 226"/>
          <p:cNvSpPr>
            <a:spLocks noChangeAspect="1" noChangeShapeType="1"/>
          </p:cNvSpPr>
          <p:nvPr/>
        </p:nvSpPr>
        <p:spPr bwMode="auto">
          <a:xfrm flipV="1">
            <a:off x="3381128" y="4242757"/>
            <a:ext cx="1048037" cy="8219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27" name="Line 227"/>
          <p:cNvSpPr>
            <a:spLocks noChangeAspect="1" noChangeShapeType="1"/>
          </p:cNvSpPr>
          <p:nvPr/>
        </p:nvSpPr>
        <p:spPr bwMode="auto">
          <a:xfrm flipV="1">
            <a:off x="3375488" y="4947544"/>
            <a:ext cx="1049918" cy="820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28" name="Freeform 228"/>
          <p:cNvSpPr>
            <a:spLocks/>
          </p:cNvSpPr>
          <p:nvPr/>
        </p:nvSpPr>
        <p:spPr bwMode="auto">
          <a:xfrm>
            <a:off x="2882515" y="3779413"/>
            <a:ext cx="714997" cy="175753"/>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28575" cmpd="sng">
            <a:solidFill>
              <a:schemeClr val="tx1"/>
            </a:solidFill>
            <a:prstDash val="solid"/>
            <a:round/>
            <a:headEnd/>
            <a:tailEnd/>
          </a:ln>
        </p:spPr>
        <p:txBody>
          <a:bodyPr lIns="105507" tIns="52754" rIns="105507" bIns="52754"/>
          <a:lstStyle/>
          <a:p>
            <a:endParaRPr lang="fr-FR">
              <a:latin typeface="+mj-lt"/>
            </a:endParaRPr>
          </a:p>
        </p:txBody>
      </p:sp>
      <p:sp>
        <p:nvSpPr>
          <p:cNvPr id="229" name="Rectangle 228"/>
          <p:cNvSpPr>
            <a:spLocks noChangeArrowheads="1"/>
          </p:cNvSpPr>
          <p:nvPr/>
        </p:nvSpPr>
        <p:spPr bwMode="auto">
          <a:xfrm>
            <a:off x="2882515" y="3955167"/>
            <a:ext cx="509907" cy="133147"/>
          </a:xfrm>
          <a:prstGeom prst="rect">
            <a:avLst/>
          </a:prstGeom>
          <a:solidFill>
            <a:srgbClr val="1FBD1F"/>
          </a:solidFill>
          <a:ln w="28575">
            <a:solidFill>
              <a:schemeClr val="tx1"/>
            </a:solidFill>
            <a:miter lim="800000"/>
            <a:headEnd/>
            <a:tailEnd/>
          </a:ln>
        </p:spPr>
        <p:txBody>
          <a:bodyPr lIns="105507" tIns="52754" rIns="105507" bIns="52754"/>
          <a:lstStyle/>
          <a:p>
            <a:endParaRPr lang="fr-FR">
              <a:latin typeface="+mj-lt"/>
            </a:endParaRPr>
          </a:p>
        </p:txBody>
      </p:sp>
      <p:sp>
        <p:nvSpPr>
          <p:cNvPr id="230" name="Freeform 230"/>
          <p:cNvSpPr>
            <a:spLocks/>
          </p:cNvSpPr>
          <p:nvPr/>
        </p:nvSpPr>
        <p:spPr bwMode="auto">
          <a:xfrm>
            <a:off x="3392422" y="3779411"/>
            <a:ext cx="205092" cy="308899"/>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28575" cmpd="sng">
            <a:solidFill>
              <a:schemeClr val="tx1"/>
            </a:solidFill>
            <a:prstDash val="solid"/>
            <a:round/>
            <a:headEnd/>
            <a:tailEnd/>
          </a:ln>
        </p:spPr>
        <p:txBody>
          <a:bodyPr lIns="105507" tIns="52754" rIns="105507" bIns="52754"/>
          <a:lstStyle/>
          <a:p>
            <a:endParaRPr lang="fr-FR">
              <a:latin typeface="+mj-lt"/>
            </a:endParaRPr>
          </a:p>
        </p:txBody>
      </p:sp>
      <p:sp>
        <p:nvSpPr>
          <p:cNvPr id="231" name="Text Box 231"/>
          <p:cNvSpPr txBox="1">
            <a:spLocks noChangeArrowheads="1"/>
          </p:cNvSpPr>
          <p:nvPr/>
        </p:nvSpPr>
        <p:spPr bwMode="auto">
          <a:xfrm>
            <a:off x="3335975" y="1205253"/>
            <a:ext cx="2863755" cy="4182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spAutoFit/>
          </a:bodyPr>
          <a:lstStyle/>
          <a:p>
            <a:pPr algn="ctr">
              <a:lnSpc>
                <a:spcPct val="95000"/>
              </a:lnSpc>
              <a:buClr>
                <a:srgbClr val="FFFFCC"/>
              </a:buClr>
              <a:buSzPct val="100000"/>
              <a:buFont typeface="Times New Roman" pitchFamily="18" charset="0"/>
              <a:buNone/>
            </a:pPr>
            <a:r>
              <a:rPr lang="fr-FR" b="1" dirty="0">
                <a:solidFill>
                  <a:srgbClr val="FFFFCC"/>
                </a:solidFill>
                <a:latin typeface="+mj-lt"/>
              </a:rPr>
              <a:t>Arbre individuel</a:t>
            </a:r>
          </a:p>
        </p:txBody>
      </p:sp>
      <p:sp>
        <p:nvSpPr>
          <p:cNvPr id="232" name="Text Box 232"/>
          <p:cNvSpPr txBox="1">
            <a:spLocks noChangeArrowheads="1"/>
          </p:cNvSpPr>
          <p:nvPr/>
        </p:nvSpPr>
        <p:spPr bwMode="auto">
          <a:xfrm>
            <a:off x="3828945" y="2359187"/>
            <a:ext cx="2716992" cy="7296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spAutoFit/>
          </a:bodyPr>
          <a:lstStyle/>
          <a:p>
            <a:pPr algn="ctr">
              <a:lnSpc>
                <a:spcPct val="95000"/>
              </a:lnSpc>
              <a:buClr>
                <a:srgbClr val="FFFFCC"/>
              </a:buClr>
              <a:buSzPct val="100000"/>
              <a:buFont typeface="Times New Roman" pitchFamily="18" charset="0"/>
              <a:buNone/>
            </a:pPr>
            <a:r>
              <a:rPr lang="fr-FR" b="1" dirty="0">
                <a:solidFill>
                  <a:srgbClr val="FFFFCC"/>
                </a:solidFill>
                <a:latin typeface="+mj-lt"/>
              </a:rPr>
              <a:t>Culture homogène par cellule</a:t>
            </a:r>
          </a:p>
        </p:txBody>
      </p:sp>
      <p:sp>
        <p:nvSpPr>
          <p:cNvPr id="233" name="Text Box 233"/>
          <p:cNvSpPr txBox="1">
            <a:spLocks noChangeArrowheads="1"/>
          </p:cNvSpPr>
          <p:nvPr/>
        </p:nvSpPr>
        <p:spPr bwMode="auto">
          <a:xfrm>
            <a:off x="5054059" y="3587679"/>
            <a:ext cx="2351546" cy="7296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507" tIns="52754" rIns="105507" bIns="52754">
            <a:spAutoFit/>
          </a:bodyPr>
          <a:lstStyle/>
          <a:p>
            <a:pPr algn="ctr">
              <a:lnSpc>
                <a:spcPct val="95000"/>
              </a:lnSpc>
              <a:buClr>
                <a:srgbClr val="FFFFCC"/>
              </a:buClr>
              <a:buSzPct val="100000"/>
              <a:buFont typeface="Times New Roman" pitchFamily="18" charset="0"/>
              <a:buNone/>
            </a:pPr>
            <a:r>
              <a:rPr lang="fr-FR" b="1" dirty="0">
                <a:solidFill>
                  <a:srgbClr val="FFFFCC"/>
                </a:solidFill>
                <a:latin typeface="+mj-lt"/>
              </a:rPr>
              <a:t>Sol homogène par</a:t>
            </a:r>
          </a:p>
          <a:p>
            <a:pPr algn="ctr">
              <a:lnSpc>
                <a:spcPct val="95000"/>
              </a:lnSpc>
              <a:buClr>
                <a:srgbClr val="FFFFCC"/>
              </a:buClr>
              <a:buSzPct val="100000"/>
              <a:buFont typeface="Times New Roman" pitchFamily="18" charset="0"/>
              <a:buNone/>
            </a:pPr>
            <a:r>
              <a:rPr lang="fr-FR" b="1" dirty="0" err="1">
                <a:solidFill>
                  <a:srgbClr val="FFFFCC"/>
                </a:solidFill>
                <a:latin typeface="+mj-lt"/>
              </a:rPr>
              <a:t>voxel</a:t>
            </a:r>
            <a:endParaRPr lang="fr-FR" b="1" dirty="0">
              <a:solidFill>
                <a:srgbClr val="FFFFCC"/>
              </a:solidFill>
              <a:latin typeface="+mj-lt"/>
            </a:endParaRPr>
          </a:p>
        </p:txBody>
      </p:sp>
      <p:sp>
        <p:nvSpPr>
          <p:cNvPr id="234" name="Text Box 234"/>
          <p:cNvSpPr txBox="1">
            <a:spLocks noChangeArrowheads="1"/>
          </p:cNvSpPr>
          <p:nvPr/>
        </p:nvSpPr>
        <p:spPr bwMode="auto">
          <a:xfrm>
            <a:off x="4690704" y="4551661"/>
            <a:ext cx="2933174" cy="72960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507" tIns="52754" rIns="105507" bIns="52754">
            <a:spAutoFit/>
          </a:bodyPr>
          <a:lstStyle/>
          <a:p>
            <a:pPr>
              <a:lnSpc>
                <a:spcPct val="95000"/>
              </a:lnSpc>
              <a:buClr>
                <a:srgbClr val="FFFFCC"/>
              </a:buClr>
              <a:buSzPct val="100000"/>
              <a:buFont typeface="Times New Roman" pitchFamily="18" charset="0"/>
              <a:buNone/>
            </a:pPr>
            <a:r>
              <a:rPr lang="fr-FR" b="1" dirty="0">
                <a:solidFill>
                  <a:srgbClr val="FFFFCC"/>
                </a:solidFill>
                <a:latin typeface="+mj-lt"/>
              </a:rPr>
              <a:t>Propriétés physiques</a:t>
            </a:r>
          </a:p>
          <a:p>
            <a:pPr>
              <a:lnSpc>
                <a:spcPct val="95000"/>
              </a:lnSpc>
              <a:buClr>
                <a:srgbClr val="FFFFCC"/>
              </a:buClr>
              <a:buSzPct val="100000"/>
              <a:buFont typeface="Times New Roman" pitchFamily="18" charset="0"/>
              <a:buNone/>
            </a:pPr>
            <a:r>
              <a:rPr lang="fr-FR" b="1" dirty="0">
                <a:solidFill>
                  <a:srgbClr val="FFFFCC"/>
                </a:solidFill>
                <a:latin typeface="+mj-lt"/>
              </a:rPr>
              <a:t>homogènes par couche</a:t>
            </a:r>
          </a:p>
        </p:txBody>
      </p:sp>
      <p:sp>
        <p:nvSpPr>
          <p:cNvPr id="235" name="Line 235"/>
          <p:cNvSpPr>
            <a:spLocks noChangeShapeType="1"/>
          </p:cNvSpPr>
          <p:nvPr/>
        </p:nvSpPr>
        <p:spPr bwMode="auto">
          <a:xfrm flipH="1">
            <a:off x="3036802" y="1750265"/>
            <a:ext cx="494855" cy="459798"/>
          </a:xfrm>
          <a:prstGeom prst="line">
            <a:avLst/>
          </a:prstGeom>
          <a:noFill/>
          <a:ln w="1905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36" name="Line 236"/>
          <p:cNvSpPr>
            <a:spLocks noChangeShapeType="1"/>
          </p:cNvSpPr>
          <p:nvPr/>
        </p:nvSpPr>
        <p:spPr bwMode="auto">
          <a:xfrm flipH="1">
            <a:off x="3200497" y="2744421"/>
            <a:ext cx="1241838" cy="1148608"/>
          </a:xfrm>
          <a:prstGeom prst="line">
            <a:avLst/>
          </a:prstGeom>
          <a:noFill/>
          <a:ln w="1905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37" name="Line 237"/>
          <p:cNvSpPr>
            <a:spLocks noChangeShapeType="1"/>
          </p:cNvSpPr>
          <p:nvPr/>
        </p:nvSpPr>
        <p:spPr bwMode="auto">
          <a:xfrm flipH="1">
            <a:off x="3531659" y="3816696"/>
            <a:ext cx="1572996" cy="919595"/>
          </a:xfrm>
          <a:prstGeom prst="line">
            <a:avLst/>
          </a:prstGeom>
          <a:noFill/>
          <a:ln w="1905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238" name="Line 238"/>
          <p:cNvSpPr>
            <a:spLocks noChangeShapeType="1"/>
          </p:cNvSpPr>
          <p:nvPr/>
        </p:nvSpPr>
        <p:spPr bwMode="auto">
          <a:xfrm flipH="1">
            <a:off x="4028391" y="4837476"/>
            <a:ext cx="664196" cy="127820"/>
          </a:xfrm>
          <a:prstGeom prst="line">
            <a:avLst/>
          </a:prstGeom>
          <a:noFill/>
          <a:ln w="19050">
            <a:solidFill>
              <a:srgbClr val="FF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graphicFrame>
        <p:nvGraphicFramePr>
          <p:cNvPr id="239" name="Object 239"/>
          <p:cNvGraphicFramePr>
            <a:graphicFrameLocks noChangeAspect="1"/>
          </p:cNvGraphicFramePr>
          <p:nvPr/>
        </p:nvGraphicFramePr>
        <p:xfrm>
          <a:off x="6564755" y="2494108"/>
          <a:ext cx="906918" cy="600045"/>
        </p:xfrm>
        <a:graphic>
          <a:graphicData uri="http://schemas.openxmlformats.org/presentationml/2006/ole">
            <mc:AlternateContent xmlns:mc="http://schemas.openxmlformats.org/markup-compatibility/2006">
              <mc:Choice xmlns:v="urn:schemas-microsoft-com:vml" Requires="v">
                <p:oleObj spid="_x0000_s15364" name="Image Bitmap" r:id="rId4" imgW="4438356" imgH="3238250" progId="Paint.Picture">
                  <p:embed/>
                </p:oleObj>
              </mc:Choice>
              <mc:Fallback>
                <p:oleObj name="Image Bitmap" r:id="rId4" imgW="4438356" imgH="323825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755" y="2494108"/>
                        <a:ext cx="906918" cy="600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0" name="Rectangle 240"/>
          <p:cNvSpPr>
            <a:spLocks noChangeArrowheads="1"/>
          </p:cNvSpPr>
          <p:nvPr/>
        </p:nvSpPr>
        <p:spPr bwMode="auto">
          <a:xfrm>
            <a:off x="788323" y="1219453"/>
            <a:ext cx="1715995" cy="42606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507" tIns="52754" rIns="105507" bIns="52754" anchor="ctr"/>
          <a:lstStyle/>
          <a:p>
            <a:pPr algn="ctr">
              <a:lnSpc>
                <a:spcPct val="95000"/>
              </a:lnSpc>
              <a:buClr>
                <a:srgbClr val="FFFFCC"/>
              </a:buClr>
              <a:buSzPct val="100000"/>
              <a:buFont typeface="Times New Roman" pitchFamily="18" charset="0"/>
              <a:buNone/>
            </a:pPr>
            <a:r>
              <a:rPr lang="fr-FR" dirty="0">
                <a:solidFill>
                  <a:srgbClr val="FFFFCC"/>
                </a:solidFill>
                <a:latin typeface="+mj-lt"/>
              </a:rPr>
              <a:t>jour n</a:t>
            </a:r>
          </a:p>
        </p:txBody>
      </p:sp>
      <p:sp>
        <p:nvSpPr>
          <p:cNvPr id="241" name="AutoShape 241"/>
          <p:cNvSpPr>
            <a:spLocks noChangeArrowheads="1"/>
          </p:cNvSpPr>
          <p:nvPr/>
        </p:nvSpPr>
        <p:spPr bwMode="auto">
          <a:xfrm>
            <a:off x="-589255" y="3605435"/>
            <a:ext cx="2167573" cy="596495"/>
          </a:xfrm>
          <a:prstGeom prst="rightArrow">
            <a:avLst>
              <a:gd name="adj1" fmla="val 50000"/>
              <a:gd name="adj2" fmla="val 85714"/>
            </a:avLst>
          </a:prstGeom>
          <a:solidFill>
            <a:schemeClr val="accent2">
              <a:lumMod val="75000"/>
            </a:schemeClr>
          </a:solidFill>
          <a:ln w="38100">
            <a:solidFill>
              <a:schemeClr val="accent2">
                <a:lumMod val="50000"/>
              </a:schemeClr>
            </a:solidFill>
            <a:miter lim="800000"/>
            <a:headEnd/>
            <a:tailEnd/>
          </a:ln>
          <a:effectLst/>
          <a:extLst/>
        </p:spPr>
        <p:txBody>
          <a:bodyPr wrap="none" lIns="105507" tIns="52754" rIns="105507" bIns="52754" anchor="ctr"/>
          <a:lstStyle/>
          <a:p>
            <a:endParaRPr lang="fr-FR">
              <a:latin typeface="+mj-lt"/>
            </a:endParaRPr>
          </a:p>
        </p:txBody>
      </p:sp>
      <p:sp>
        <p:nvSpPr>
          <p:cNvPr id="242" name="Rectangle 242"/>
          <p:cNvSpPr>
            <a:spLocks noChangeArrowheads="1"/>
          </p:cNvSpPr>
          <p:nvPr/>
        </p:nvSpPr>
        <p:spPr bwMode="auto">
          <a:xfrm>
            <a:off x="8349984" y="1134243"/>
            <a:ext cx="7225242" cy="5198023"/>
          </a:xfrm>
          <a:prstGeom prst="rect">
            <a:avLst/>
          </a:prstGeom>
          <a:solidFill>
            <a:schemeClr val="bg1">
              <a:lumMod val="50000"/>
              <a:alpha val="56000"/>
            </a:schemeClr>
          </a:solidFill>
          <a:ln w="19050">
            <a:solidFill>
              <a:srgbClr val="FFFFCC"/>
            </a:solidFill>
            <a:miter lim="800000"/>
            <a:headEnd/>
            <a:tailEnd/>
          </a:ln>
          <a:effectLst/>
          <a:extLst/>
        </p:spPr>
        <p:txBody>
          <a:bodyPr wrap="none" lIns="105507" tIns="52754" rIns="105507" bIns="52754" anchor="ctr"/>
          <a:lstStyle/>
          <a:p>
            <a:pPr algn="ctr">
              <a:lnSpc>
                <a:spcPct val="95000"/>
              </a:lnSpc>
              <a:buClr>
                <a:srgbClr val="FFFFCC"/>
              </a:buClr>
              <a:buSzPct val="100000"/>
              <a:buFont typeface="Times New Roman" pitchFamily="18" charset="0"/>
              <a:buNone/>
            </a:pPr>
            <a:endParaRPr lang="fr-FR">
              <a:solidFill>
                <a:srgbClr val="FFFFCC"/>
              </a:solidFill>
            </a:endParaRPr>
          </a:p>
        </p:txBody>
      </p:sp>
      <p:sp>
        <p:nvSpPr>
          <p:cNvPr id="243" name="Rectangle 243"/>
          <p:cNvSpPr>
            <a:spLocks noChangeArrowheads="1"/>
          </p:cNvSpPr>
          <p:nvPr/>
        </p:nvSpPr>
        <p:spPr bwMode="auto">
          <a:xfrm>
            <a:off x="8758695" y="4090086"/>
            <a:ext cx="524960" cy="133145"/>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244" name="Rectangle 244"/>
          <p:cNvSpPr>
            <a:spLocks noChangeArrowheads="1"/>
          </p:cNvSpPr>
          <p:nvPr/>
        </p:nvSpPr>
        <p:spPr bwMode="auto">
          <a:xfrm>
            <a:off x="9283654" y="4090086"/>
            <a:ext cx="524960" cy="133145"/>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245" name="Rectangle 245"/>
          <p:cNvSpPr>
            <a:spLocks noChangeArrowheads="1"/>
          </p:cNvSpPr>
          <p:nvPr/>
        </p:nvSpPr>
        <p:spPr bwMode="auto">
          <a:xfrm>
            <a:off x="9808615" y="4090086"/>
            <a:ext cx="524960" cy="133145"/>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246" name="Rectangle 246"/>
          <p:cNvSpPr>
            <a:spLocks noChangeArrowheads="1"/>
          </p:cNvSpPr>
          <p:nvPr/>
        </p:nvSpPr>
        <p:spPr bwMode="auto">
          <a:xfrm>
            <a:off x="10333573" y="4090086"/>
            <a:ext cx="524960" cy="133145"/>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247" name="Rectangle 247"/>
          <p:cNvSpPr>
            <a:spLocks noChangeArrowheads="1"/>
          </p:cNvSpPr>
          <p:nvPr/>
        </p:nvSpPr>
        <p:spPr bwMode="auto">
          <a:xfrm>
            <a:off x="10858531" y="4090086"/>
            <a:ext cx="509907" cy="133145"/>
          </a:xfrm>
          <a:prstGeom prst="rect">
            <a:avLst/>
          </a:prstGeom>
          <a:solidFill>
            <a:srgbClr val="D99E5F"/>
          </a:solidFill>
          <a:ln w="0">
            <a:solidFill>
              <a:srgbClr val="25221E"/>
            </a:solidFill>
            <a:miter lim="800000"/>
            <a:headEnd/>
            <a:tailEnd/>
          </a:ln>
        </p:spPr>
        <p:txBody>
          <a:bodyPr lIns="105507" tIns="52754" rIns="105507" bIns="52754"/>
          <a:lstStyle/>
          <a:p>
            <a:endParaRPr lang="fr-FR">
              <a:latin typeface="+mj-lt"/>
            </a:endParaRPr>
          </a:p>
        </p:txBody>
      </p:sp>
      <p:sp>
        <p:nvSpPr>
          <p:cNvPr id="248" name="Rectangle 248"/>
          <p:cNvSpPr>
            <a:spLocks noChangeArrowheads="1"/>
          </p:cNvSpPr>
          <p:nvPr/>
        </p:nvSpPr>
        <p:spPr bwMode="auto">
          <a:xfrm>
            <a:off x="8758695" y="4363477"/>
            <a:ext cx="524960" cy="14379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49" name="Rectangle 249"/>
          <p:cNvSpPr>
            <a:spLocks noChangeArrowheads="1"/>
          </p:cNvSpPr>
          <p:nvPr/>
        </p:nvSpPr>
        <p:spPr bwMode="auto">
          <a:xfrm>
            <a:off x="9283654" y="4363477"/>
            <a:ext cx="524960" cy="14379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0" name="Rectangle 250"/>
          <p:cNvSpPr>
            <a:spLocks noChangeArrowheads="1"/>
          </p:cNvSpPr>
          <p:nvPr/>
        </p:nvSpPr>
        <p:spPr bwMode="auto">
          <a:xfrm>
            <a:off x="9808615" y="4363477"/>
            <a:ext cx="524960" cy="14379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1" name="Rectangle 251"/>
          <p:cNvSpPr>
            <a:spLocks noChangeArrowheads="1"/>
          </p:cNvSpPr>
          <p:nvPr/>
        </p:nvSpPr>
        <p:spPr bwMode="auto">
          <a:xfrm>
            <a:off x="10333573" y="4363477"/>
            <a:ext cx="524960" cy="14379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2" name="Rectangle 252"/>
          <p:cNvSpPr>
            <a:spLocks noChangeArrowheads="1"/>
          </p:cNvSpPr>
          <p:nvPr/>
        </p:nvSpPr>
        <p:spPr bwMode="auto">
          <a:xfrm>
            <a:off x="10858531" y="4363477"/>
            <a:ext cx="509907" cy="14379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3" name="Rectangle 253"/>
          <p:cNvSpPr>
            <a:spLocks noChangeArrowheads="1"/>
          </p:cNvSpPr>
          <p:nvPr/>
        </p:nvSpPr>
        <p:spPr bwMode="auto">
          <a:xfrm>
            <a:off x="8758695" y="4507275"/>
            <a:ext cx="524960"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4" name="Rectangle 254"/>
          <p:cNvSpPr>
            <a:spLocks noChangeArrowheads="1"/>
          </p:cNvSpPr>
          <p:nvPr/>
        </p:nvSpPr>
        <p:spPr bwMode="auto">
          <a:xfrm>
            <a:off x="9283654" y="4507275"/>
            <a:ext cx="524960"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5" name="Rectangle 255"/>
          <p:cNvSpPr>
            <a:spLocks noChangeArrowheads="1"/>
          </p:cNvSpPr>
          <p:nvPr/>
        </p:nvSpPr>
        <p:spPr bwMode="auto">
          <a:xfrm>
            <a:off x="9808615" y="4507275"/>
            <a:ext cx="524960"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6" name="Rectangle 256"/>
          <p:cNvSpPr>
            <a:spLocks noChangeArrowheads="1"/>
          </p:cNvSpPr>
          <p:nvPr/>
        </p:nvSpPr>
        <p:spPr bwMode="auto">
          <a:xfrm>
            <a:off x="10333573" y="4507275"/>
            <a:ext cx="524960"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7" name="Rectangle 257"/>
          <p:cNvSpPr>
            <a:spLocks noChangeArrowheads="1"/>
          </p:cNvSpPr>
          <p:nvPr/>
        </p:nvSpPr>
        <p:spPr bwMode="auto">
          <a:xfrm>
            <a:off x="10858531" y="4507275"/>
            <a:ext cx="509907" cy="13137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8" name="Rectangle 258"/>
          <p:cNvSpPr>
            <a:spLocks noChangeArrowheads="1"/>
          </p:cNvSpPr>
          <p:nvPr/>
        </p:nvSpPr>
        <p:spPr bwMode="auto">
          <a:xfrm>
            <a:off x="8758695" y="4638645"/>
            <a:ext cx="524960"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59" name="Rectangle 259"/>
          <p:cNvSpPr>
            <a:spLocks noChangeArrowheads="1"/>
          </p:cNvSpPr>
          <p:nvPr/>
        </p:nvSpPr>
        <p:spPr bwMode="auto">
          <a:xfrm>
            <a:off x="9283654" y="4638645"/>
            <a:ext cx="524960"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0" name="Rectangle 260"/>
          <p:cNvSpPr>
            <a:spLocks noChangeArrowheads="1"/>
          </p:cNvSpPr>
          <p:nvPr/>
        </p:nvSpPr>
        <p:spPr bwMode="auto">
          <a:xfrm>
            <a:off x="9808615" y="4638645"/>
            <a:ext cx="524960"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1" name="Rectangle 261"/>
          <p:cNvSpPr>
            <a:spLocks noChangeArrowheads="1"/>
          </p:cNvSpPr>
          <p:nvPr/>
        </p:nvSpPr>
        <p:spPr bwMode="auto">
          <a:xfrm>
            <a:off x="10333573" y="4638645"/>
            <a:ext cx="524960"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2" name="Rectangle 262"/>
          <p:cNvSpPr>
            <a:spLocks noChangeArrowheads="1"/>
          </p:cNvSpPr>
          <p:nvPr/>
        </p:nvSpPr>
        <p:spPr bwMode="auto">
          <a:xfrm>
            <a:off x="10858531" y="4638645"/>
            <a:ext cx="509907" cy="154450"/>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3" name="Rectangle 263"/>
          <p:cNvSpPr>
            <a:spLocks noChangeArrowheads="1"/>
          </p:cNvSpPr>
          <p:nvPr/>
        </p:nvSpPr>
        <p:spPr bwMode="auto">
          <a:xfrm>
            <a:off x="8758695" y="4223227"/>
            <a:ext cx="524960"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4" name="Rectangle 264"/>
          <p:cNvSpPr>
            <a:spLocks noChangeArrowheads="1"/>
          </p:cNvSpPr>
          <p:nvPr/>
        </p:nvSpPr>
        <p:spPr bwMode="auto">
          <a:xfrm>
            <a:off x="9283654" y="4223227"/>
            <a:ext cx="524960"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5" name="Rectangle 265"/>
          <p:cNvSpPr>
            <a:spLocks noChangeArrowheads="1"/>
          </p:cNvSpPr>
          <p:nvPr/>
        </p:nvSpPr>
        <p:spPr bwMode="auto">
          <a:xfrm>
            <a:off x="9808615" y="4223227"/>
            <a:ext cx="524960"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6" name="Rectangle 266"/>
          <p:cNvSpPr>
            <a:spLocks noChangeArrowheads="1"/>
          </p:cNvSpPr>
          <p:nvPr/>
        </p:nvSpPr>
        <p:spPr bwMode="auto">
          <a:xfrm>
            <a:off x="10333573" y="4223227"/>
            <a:ext cx="524960"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7" name="Rectangle 267"/>
          <p:cNvSpPr>
            <a:spLocks noChangeArrowheads="1"/>
          </p:cNvSpPr>
          <p:nvPr/>
        </p:nvSpPr>
        <p:spPr bwMode="auto">
          <a:xfrm>
            <a:off x="10858531" y="4223227"/>
            <a:ext cx="509907" cy="140248"/>
          </a:xfrm>
          <a:prstGeom prst="rect">
            <a:avLst/>
          </a:prstGeom>
          <a:solidFill>
            <a:srgbClr val="B68C62"/>
          </a:solidFill>
          <a:ln w="0">
            <a:solidFill>
              <a:srgbClr val="25221E"/>
            </a:solidFill>
            <a:miter lim="800000"/>
            <a:headEnd/>
            <a:tailEnd/>
          </a:ln>
        </p:spPr>
        <p:txBody>
          <a:bodyPr lIns="105507" tIns="52754" rIns="105507" bIns="52754"/>
          <a:lstStyle/>
          <a:p>
            <a:endParaRPr lang="fr-FR">
              <a:latin typeface="+mj-lt"/>
            </a:endParaRPr>
          </a:p>
        </p:txBody>
      </p:sp>
      <p:sp>
        <p:nvSpPr>
          <p:cNvPr id="268" name="Rectangle 268"/>
          <p:cNvSpPr>
            <a:spLocks noChangeArrowheads="1"/>
          </p:cNvSpPr>
          <p:nvPr/>
        </p:nvSpPr>
        <p:spPr bwMode="auto">
          <a:xfrm>
            <a:off x="8758695" y="506826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69" name="Rectangle 269"/>
          <p:cNvSpPr>
            <a:spLocks noChangeArrowheads="1"/>
          </p:cNvSpPr>
          <p:nvPr/>
        </p:nvSpPr>
        <p:spPr bwMode="auto">
          <a:xfrm>
            <a:off x="9283654" y="506826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0" name="Rectangle 270"/>
          <p:cNvSpPr>
            <a:spLocks noChangeArrowheads="1"/>
          </p:cNvSpPr>
          <p:nvPr/>
        </p:nvSpPr>
        <p:spPr bwMode="auto">
          <a:xfrm>
            <a:off x="9808615" y="506826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1" name="Rectangle 271"/>
          <p:cNvSpPr>
            <a:spLocks noChangeArrowheads="1"/>
          </p:cNvSpPr>
          <p:nvPr/>
        </p:nvSpPr>
        <p:spPr bwMode="auto">
          <a:xfrm>
            <a:off x="10333573" y="506826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2" name="Rectangle 272"/>
          <p:cNvSpPr>
            <a:spLocks noChangeArrowheads="1"/>
          </p:cNvSpPr>
          <p:nvPr/>
        </p:nvSpPr>
        <p:spPr bwMode="auto">
          <a:xfrm>
            <a:off x="10858531" y="5068261"/>
            <a:ext cx="509907"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3" name="Rectangle 273"/>
          <p:cNvSpPr>
            <a:spLocks noChangeArrowheads="1"/>
          </p:cNvSpPr>
          <p:nvPr/>
        </p:nvSpPr>
        <p:spPr bwMode="auto">
          <a:xfrm>
            <a:off x="8758695" y="5210289"/>
            <a:ext cx="524960"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4" name="Rectangle 274"/>
          <p:cNvSpPr>
            <a:spLocks noChangeArrowheads="1"/>
          </p:cNvSpPr>
          <p:nvPr/>
        </p:nvSpPr>
        <p:spPr bwMode="auto">
          <a:xfrm>
            <a:off x="9283654" y="5210289"/>
            <a:ext cx="524960"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5" name="Rectangle 275"/>
          <p:cNvSpPr>
            <a:spLocks noChangeArrowheads="1"/>
          </p:cNvSpPr>
          <p:nvPr/>
        </p:nvSpPr>
        <p:spPr bwMode="auto">
          <a:xfrm>
            <a:off x="9808615" y="5210289"/>
            <a:ext cx="524960"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6" name="Rectangle 276"/>
          <p:cNvSpPr>
            <a:spLocks noChangeArrowheads="1"/>
          </p:cNvSpPr>
          <p:nvPr/>
        </p:nvSpPr>
        <p:spPr bwMode="auto">
          <a:xfrm>
            <a:off x="10333573" y="5210289"/>
            <a:ext cx="524960"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7" name="Rectangle 277"/>
          <p:cNvSpPr>
            <a:spLocks noChangeArrowheads="1"/>
          </p:cNvSpPr>
          <p:nvPr/>
        </p:nvSpPr>
        <p:spPr bwMode="auto">
          <a:xfrm>
            <a:off x="10858531" y="5210289"/>
            <a:ext cx="509907" cy="133147"/>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8" name="Rectangle 278"/>
          <p:cNvSpPr>
            <a:spLocks noChangeArrowheads="1"/>
          </p:cNvSpPr>
          <p:nvPr/>
        </p:nvSpPr>
        <p:spPr bwMode="auto">
          <a:xfrm>
            <a:off x="8758695" y="5343434"/>
            <a:ext cx="524960" cy="154449"/>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79" name="Rectangle 279"/>
          <p:cNvSpPr>
            <a:spLocks noChangeArrowheads="1"/>
          </p:cNvSpPr>
          <p:nvPr/>
        </p:nvSpPr>
        <p:spPr bwMode="auto">
          <a:xfrm>
            <a:off x="9283654" y="5343434"/>
            <a:ext cx="524960" cy="154449"/>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0" name="Rectangle 280"/>
          <p:cNvSpPr>
            <a:spLocks noChangeArrowheads="1"/>
          </p:cNvSpPr>
          <p:nvPr/>
        </p:nvSpPr>
        <p:spPr bwMode="auto">
          <a:xfrm>
            <a:off x="9808615" y="5343434"/>
            <a:ext cx="524960" cy="154449"/>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1" name="Rectangle 281"/>
          <p:cNvSpPr>
            <a:spLocks noChangeArrowheads="1"/>
          </p:cNvSpPr>
          <p:nvPr/>
        </p:nvSpPr>
        <p:spPr bwMode="auto">
          <a:xfrm>
            <a:off x="10333573" y="5343434"/>
            <a:ext cx="524960" cy="154449"/>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2" name="Rectangle 282"/>
          <p:cNvSpPr>
            <a:spLocks noChangeArrowheads="1"/>
          </p:cNvSpPr>
          <p:nvPr/>
        </p:nvSpPr>
        <p:spPr bwMode="auto">
          <a:xfrm>
            <a:off x="10858531" y="5343434"/>
            <a:ext cx="509907" cy="154449"/>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3" name="Rectangle 283"/>
          <p:cNvSpPr>
            <a:spLocks noChangeArrowheads="1"/>
          </p:cNvSpPr>
          <p:nvPr/>
        </p:nvSpPr>
        <p:spPr bwMode="auto">
          <a:xfrm>
            <a:off x="8758695" y="5497879"/>
            <a:ext cx="524960"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4" name="Rectangle 284"/>
          <p:cNvSpPr>
            <a:spLocks noChangeArrowheads="1"/>
          </p:cNvSpPr>
          <p:nvPr/>
        </p:nvSpPr>
        <p:spPr bwMode="auto">
          <a:xfrm>
            <a:off x="9283654" y="5497879"/>
            <a:ext cx="524960"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5" name="Rectangle 285"/>
          <p:cNvSpPr>
            <a:spLocks noChangeArrowheads="1"/>
          </p:cNvSpPr>
          <p:nvPr/>
        </p:nvSpPr>
        <p:spPr bwMode="auto">
          <a:xfrm>
            <a:off x="9808615" y="5497879"/>
            <a:ext cx="524960"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6" name="Rectangle 286"/>
          <p:cNvSpPr>
            <a:spLocks noChangeArrowheads="1"/>
          </p:cNvSpPr>
          <p:nvPr/>
        </p:nvSpPr>
        <p:spPr bwMode="auto">
          <a:xfrm>
            <a:off x="10333573" y="5497879"/>
            <a:ext cx="524960"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7" name="Rectangle 287"/>
          <p:cNvSpPr>
            <a:spLocks noChangeArrowheads="1"/>
          </p:cNvSpPr>
          <p:nvPr/>
        </p:nvSpPr>
        <p:spPr bwMode="auto">
          <a:xfrm>
            <a:off x="10858531" y="5497879"/>
            <a:ext cx="509907" cy="131370"/>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8" name="Rectangle 288"/>
          <p:cNvSpPr>
            <a:spLocks noChangeArrowheads="1"/>
          </p:cNvSpPr>
          <p:nvPr/>
        </p:nvSpPr>
        <p:spPr bwMode="auto">
          <a:xfrm>
            <a:off x="8758695" y="562925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89" name="Rectangle 289"/>
          <p:cNvSpPr>
            <a:spLocks noChangeArrowheads="1"/>
          </p:cNvSpPr>
          <p:nvPr/>
        </p:nvSpPr>
        <p:spPr bwMode="auto">
          <a:xfrm>
            <a:off x="9283654" y="562925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90" name="Rectangle 290"/>
          <p:cNvSpPr>
            <a:spLocks noChangeArrowheads="1"/>
          </p:cNvSpPr>
          <p:nvPr/>
        </p:nvSpPr>
        <p:spPr bwMode="auto">
          <a:xfrm>
            <a:off x="9808615" y="562925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91" name="Rectangle 291"/>
          <p:cNvSpPr>
            <a:spLocks noChangeArrowheads="1"/>
          </p:cNvSpPr>
          <p:nvPr/>
        </p:nvSpPr>
        <p:spPr bwMode="auto">
          <a:xfrm>
            <a:off x="10333573" y="5629251"/>
            <a:ext cx="524960"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92" name="Rectangle 292"/>
          <p:cNvSpPr>
            <a:spLocks noChangeArrowheads="1"/>
          </p:cNvSpPr>
          <p:nvPr/>
        </p:nvSpPr>
        <p:spPr bwMode="auto">
          <a:xfrm>
            <a:off x="10858531" y="5629251"/>
            <a:ext cx="509907" cy="142022"/>
          </a:xfrm>
          <a:prstGeom prst="rect">
            <a:avLst/>
          </a:prstGeom>
          <a:solidFill>
            <a:srgbClr val="AB6E3D"/>
          </a:solidFill>
          <a:ln w="0">
            <a:solidFill>
              <a:srgbClr val="25221E"/>
            </a:solidFill>
            <a:miter lim="800000"/>
            <a:headEnd/>
            <a:tailEnd/>
          </a:ln>
        </p:spPr>
        <p:txBody>
          <a:bodyPr lIns="105507" tIns="52754" rIns="105507" bIns="52754"/>
          <a:lstStyle/>
          <a:p>
            <a:endParaRPr lang="fr-FR">
              <a:latin typeface="+mj-lt"/>
            </a:endParaRPr>
          </a:p>
        </p:txBody>
      </p:sp>
      <p:sp>
        <p:nvSpPr>
          <p:cNvPr id="293" name="Rectangle 293"/>
          <p:cNvSpPr>
            <a:spLocks noChangeArrowheads="1"/>
          </p:cNvSpPr>
          <p:nvPr/>
        </p:nvSpPr>
        <p:spPr bwMode="auto">
          <a:xfrm>
            <a:off x="8758695" y="4793096"/>
            <a:ext cx="524960" cy="133145"/>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294" name="Rectangle 294"/>
          <p:cNvSpPr>
            <a:spLocks noChangeArrowheads="1"/>
          </p:cNvSpPr>
          <p:nvPr/>
        </p:nvSpPr>
        <p:spPr bwMode="auto">
          <a:xfrm>
            <a:off x="9283654" y="4793096"/>
            <a:ext cx="524960" cy="133145"/>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295" name="Rectangle 295"/>
          <p:cNvSpPr>
            <a:spLocks noChangeArrowheads="1"/>
          </p:cNvSpPr>
          <p:nvPr/>
        </p:nvSpPr>
        <p:spPr bwMode="auto">
          <a:xfrm>
            <a:off x="9808615" y="4793096"/>
            <a:ext cx="524960" cy="133145"/>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296" name="Rectangle 296"/>
          <p:cNvSpPr>
            <a:spLocks noChangeArrowheads="1"/>
          </p:cNvSpPr>
          <p:nvPr/>
        </p:nvSpPr>
        <p:spPr bwMode="auto">
          <a:xfrm>
            <a:off x="10333573" y="4793096"/>
            <a:ext cx="524960" cy="133145"/>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297" name="Rectangle 297"/>
          <p:cNvSpPr>
            <a:spLocks noChangeArrowheads="1"/>
          </p:cNvSpPr>
          <p:nvPr/>
        </p:nvSpPr>
        <p:spPr bwMode="auto">
          <a:xfrm>
            <a:off x="8758695" y="4926239"/>
            <a:ext cx="524960"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298" name="Rectangle 298"/>
          <p:cNvSpPr>
            <a:spLocks noChangeArrowheads="1"/>
          </p:cNvSpPr>
          <p:nvPr/>
        </p:nvSpPr>
        <p:spPr bwMode="auto">
          <a:xfrm>
            <a:off x="9283654" y="4926239"/>
            <a:ext cx="524960"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299" name="Rectangle 299"/>
          <p:cNvSpPr>
            <a:spLocks noChangeArrowheads="1"/>
          </p:cNvSpPr>
          <p:nvPr/>
        </p:nvSpPr>
        <p:spPr bwMode="auto">
          <a:xfrm>
            <a:off x="9808615" y="4926239"/>
            <a:ext cx="524960"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300" name="Rectangle 300"/>
          <p:cNvSpPr>
            <a:spLocks noChangeArrowheads="1"/>
          </p:cNvSpPr>
          <p:nvPr/>
        </p:nvSpPr>
        <p:spPr bwMode="auto">
          <a:xfrm>
            <a:off x="10333573" y="4926239"/>
            <a:ext cx="524960"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301" name="Rectangle 301"/>
          <p:cNvSpPr>
            <a:spLocks noChangeArrowheads="1"/>
          </p:cNvSpPr>
          <p:nvPr/>
        </p:nvSpPr>
        <p:spPr bwMode="auto">
          <a:xfrm>
            <a:off x="10858531" y="4926239"/>
            <a:ext cx="509907" cy="142022"/>
          </a:xfrm>
          <a:prstGeom prst="rect">
            <a:avLst/>
          </a:prstGeom>
          <a:solidFill>
            <a:srgbClr val="887765"/>
          </a:solidFill>
          <a:ln w="0">
            <a:solidFill>
              <a:srgbClr val="25221E"/>
            </a:solidFill>
            <a:miter lim="800000"/>
            <a:headEnd/>
            <a:tailEnd/>
          </a:ln>
        </p:spPr>
        <p:txBody>
          <a:bodyPr lIns="105507" tIns="52754" rIns="105507" bIns="52754"/>
          <a:lstStyle/>
          <a:p>
            <a:endParaRPr lang="fr-FR">
              <a:latin typeface="+mj-lt"/>
            </a:endParaRPr>
          </a:p>
        </p:txBody>
      </p:sp>
      <p:sp>
        <p:nvSpPr>
          <p:cNvPr id="302" name="Rectangle 302"/>
          <p:cNvSpPr>
            <a:spLocks noChangeArrowheads="1"/>
          </p:cNvSpPr>
          <p:nvPr/>
        </p:nvSpPr>
        <p:spPr bwMode="auto">
          <a:xfrm>
            <a:off x="8758695" y="6057097"/>
            <a:ext cx="524960" cy="133145"/>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03" name="Rectangle 303"/>
          <p:cNvSpPr>
            <a:spLocks noChangeArrowheads="1"/>
          </p:cNvSpPr>
          <p:nvPr/>
        </p:nvSpPr>
        <p:spPr bwMode="auto">
          <a:xfrm>
            <a:off x="9283654" y="6057097"/>
            <a:ext cx="524960" cy="133145"/>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04" name="Rectangle 304"/>
          <p:cNvSpPr>
            <a:spLocks noChangeArrowheads="1"/>
          </p:cNvSpPr>
          <p:nvPr/>
        </p:nvSpPr>
        <p:spPr bwMode="auto">
          <a:xfrm>
            <a:off x="9808615" y="6057097"/>
            <a:ext cx="524960" cy="133145"/>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05" name="Rectangle 305"/>
          <p:cNvSpPr>
            <a:spLocks noChangeArrowheads="1"/>
          </p:cNvSpPr>
          <p:nvPr/>
        </p:nvSpPr>
        <p:spPr bwMode="auto">
          <a:xfrm>
            <a:off x="10333573" y="6057097"/>
            <a:ext cx="524960" cy="133145"/>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06" name="Rectangle 306"/>
          <p:cNvSpPr>
            <a:spLocks noChangeArrowheads="1"/>
          </p:cNvSpPr>
          <p:nvPr/>
        </p:nvSpPr>
        <p:spPr bwMode="auto">
          <a:xfrm>
            <a:off x="10858531" y="6057097"/>
            <a:ext cx="509907" cy="133145"/>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07" name="Rectangle 307"/>
          <p:cNvSpPr>
            <a:spLocks noChangeArrowheads="1"/>
          </p:cNvSpPr>
          <p:nvPr/>
        </p:nvSpPr>
        <p:spPr bwMode="auto">
          <a:xfrm>
            <a:off x="8758695" y="5915071"/>
            <a:ext cx="524960"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08" name="Rectangle 308"/>
          <p:cNvSpPr>
            <a:spLocks noChangeArrowheads="1"/>
          </p:cNvSpPr>
          <p:nvPr/>
        </p:nvSpPr>
        <p:spPr bwMode="auto">
          <a:xfrm>
            <a:off x="9283654" y="5915071"/>
            <a:ext cx="524960"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09" name="Rectangle 309"/>
          <p:cNvSpPr>
            <a:spLocks noChangeArrowheads="1"/>
          </p:cNvSpPr>
          <p:nvPr/>
        </p:nvSpPr>
        <p:spPr bwMode="auto">
          <a:xfrm>
            <a:off x="9808615" y="5915071"/>
            <a:ext cx="524960"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10" name="Rectangle 310"/>
          <p:cNvSpPr>
            <a:spLocks noChangeArrowheads="1"/>
          </p:cNvSpPr>
          <p:nvPr/>
        </p:nvSpPr>
        <p:spPr bwMode="auto">
          <a:xfrm>
            <a:off x="10333573" y="5915071"/>
            <a:ext cx="524960"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11" name="Rectangle 311"/>
          <p:cNvSpPr>
            <a:spLocks noChangeArrowheads="1"/>
          </p:cNvSpPr>
          <p:nvPr/>
        </p:nvSpPr>
        <p:spPr bwMode="auto">
          <a:xfrm>
            <a:off x="10858531" y="5915071"/>
            <a:ext cx="509907" cy="142022"/>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12" name="Rectangle 312"/>
          <p:cNvSpPr>
            <a:spLocks noChangeArrowheads="1"/>
          </p:cNvSpPr>
          <p:nvPr/>
        </p:nvSpPr>
        <p:spPr bwMode="auto">
          <a:xfrm>
            <a:off x="8758695" y="5771276"/>
            <a:ext cx="524960"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13" name="Rectangle 313"/>
          <p:cNvSpPr>
            <a:spLocks noChangeArrowheads="1"/>
          </p:cNvSpPr>
          <p:nvPr/>
        </p:nvSpPr>
        <p:spPr bwMode="auto">
          <a:xfrm>
            <a:off x="9283654" y="5771276"/>
            <a:ext cx="524960"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14" name="Rectangle 314"/>
          <p:cNvSpPr>
            <a:spLocks noChangeArrowheads="1"/>
          </p:cNvSpPr>
          <p:nvPr/>
        </p:nvSpPr>
        <p:spPr bwMode="auto">
          <a:xfrm>
            <a:off x="9808615" y="5771276"/>
            <a:ext cx="524960"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15" name="Rectangle 315"/>
          <p:cNvSpPr>
            <a:spLocks noChangeArrowheads="1"/>
          </p:cNvSpPr>
          <p:nvPr/>
        </p:nvSpPr>
        <p:spPr bwMode="auto">
          <a:xfrm>
            <a:off x="10333573" y="5771276"/>
            <a:ext cx="524960"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16" name="Rectangle 316"/>
          <p:cNvSpPr>
            <a:spLocks noChangeArrowheads="1"/>
          </p:cNvSpPr>
          <p:nvPr/>
        </p:nvSpPr>
        <p:spPr bwMode="auto">
          <a:xfrm>
            <a:off x="10858531" y="5771276"/>
            <a:ext cx="509907" cy="143799"/>
          </a:xfrm>
          <a:prstGeom prst="rect">
            <a:avLst/>
          </a:prstGeom>
          <a:solidFill>
            <a:srgbClr val="71513D"/>
          </a:solidFill>
          <a:ln w="0">
            <a:solidFill>
              <a:srgbClr val="25221E"/>
            </a:solidFill>
            <a:miter lim="800000"/>
            <a:headEnd/>
            <a:tailEnd/>
          </a:ln>
        </p:spPr>
        <p:txBody>
          <a:bodyPr lIns="105507" tIns="52754" rIns="105507" bIns="52754"/>
          <a:lstStyle/>
          <a:p>
            <a:endParaRPr lang="fr-FR">
              <a:latin typeface="+mj-lt"/>
            </a:endParaRPr>
          </a:p>
        </p:txBody>
      </p:sp>
      <p:sp>
        <p:nvSpPr>
          <p:cNvPr id="317" name="Freeform 317"/>
          <p:cNvSpPr>
            <a:spLocks/>
          </p:cNvSpPr>
          <p:nvPr/>
        </p:nvSpPr>
        <p:spPr bwMode="auto">
          <a:xfrm>
            <a:off x="11368440" y="3912555"/>
            <a:ext cx="205091" cy="310672"/>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18" name="Freeform 318"/>
          <p:cNvSpPr>
            <a:spLocks/>
          </p:cNvSpPr>
          <p:nvPr/>
        </p:nvSpPr>
        <p:spPr bwMode="auto">
          <a:xfrm>
            <a:off x="11573532" y="3738580"/>
            <a:ext cx="218262" cy="305349"/>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19" name="Freeform 319"/>
          <p:cNvSpPr>
            <a:spLocks/>
          </p:cNvSpPr>
          <p:nvPr/>
        </p:nvSpPr>
        <p:spPr bwMode="auto">
          <a:xfrm>
            <a:off x="11791792" y="3582356"/>
            <a:ext cx="218262" cy="308899"/>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20" name="Freeform 320"/>
          <p:cNvSpPr>
            <a:spLocks/>
          </p:cNvSpPr>
          <p:nvPr/>
        </p:nvSpPr>
        <p:spPr bwMode="auto">
          <a:xfrm>
            <a:off x="12010055" y="3406605"/>
            <a:ext cx="206973" cy="31067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21" name="Freeform 321"/>
          <p:cNvSpPr>
            <a:spLocks/>
          </p:cNvSpPr>
          <p:nvPr/>
        </p:nvSpPr>
        <p:spPr bwMode="auto">
          <a:xfrm>
            <a:off x="12217031" y="3241502"/>
            <a:ext cx="203210" cy="317775"/>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22" name="Freeform 322"/>
          <p:cNvSpPr>
            <a:spLocks/>
          </p:cNvSpPr>
          <p:nvPr/>
        </p:nvSpPr>
        <p:spPr bwMode="auto">
          <a:xfrm>
            <a:off x="11368440" y="4198379"/>
            <a:ext cx="205091" cy="308899"/>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23" name="Freeform 323"/>
          <p:cNvSpPr>
            <a:spLocks/>
          </p:cNvSpPr>
          <p:nvPr/>
        </p:nvSpPr>
        <p:spPr bwMode="auto">
          <a:xfrm>
            <a:off x="11573532" y="4024397"/>
            <a:ext cx="218262" cy="307124"/>
          </a:xfrm>
          <a:custGeom>
            <a:avLst/>
            <a:gdLst>
              <a:gd name="T0" fmla="*/ 0 w 166"/>
              <a:gd name="T1" fmla="*/ 167 h 292"/>
              <a:gd name="T2" fmla="*/ 88 w 166"/>
              <a:gd name="T3" fmla="*/ 83 h 292"/>
              <a:gd name="T4" fmla="*/ 166 w 166"/>
              <a:gd name="T5" fmla="*/ 0 h 292"/>
              <a:gd name="T6" fmla="*/ 166 w 166"/>
              <a:gd name="T7" fmla="*/ 146 h 292"/>
              <a:gd name="T8" fmla="*/ 88 w 166"/>
              <a:gd name="T9" fmla="*/ 230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88" y="83"/>
                </a:lnTo>
                <a:lnTo>
                  <a:pt x="166" y="0"/>
                </a:lnTo>
                <a:lnTo>
                  <a:pt x="166" y="146"/>
                </a:lnTo>
                <a:lnTo>
                  <a:pt x="88" y="230"/>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24" name="Freeform 324"/>
          <p:cNvSpPr>
            <a:spLocks/>
          </p:cNvSpPr>
          <p:nvPr/>
        </p:nvSpPr>
        <p:spPr bwMode="auto">
          <a:xfrm>
            <a:off x="11791792" y="3869953"/>
            <a:ext cx="218262" cy="307123"/>
          </a:xfrm>
          <a:custGeom>
            <a:avLst/>
            <a:gdLst>
              <a:gd name="T0" fmla="*/ 0 w 166"/>
              <a:gd name="T1" fmla="*/ 146 h 292"/>
              <a:gd name="T2" fmla="*/ 78 w 166"/>
              <a:gd name="T3" fmla="*/ 83 h 292"/>
              <a:gd name="T4" fmla="*/ 166 w 166"/>
              <a:gd name="T5" fmla="*/ 0 h 292"/>
              <a:gd name="T6" fmla="*/ 166 w 166"/>
              <a:gd name="T7" fmla="*/ 52 h 292"/>
              <a:gd name="T8" fmla="*/ 166 w 166"/>
              <a:gd name="T9" fmla="*/ 125 h 292"/>
              <a:gd name="T10" fmla="*/ 7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78" y="83"/>
                </a:lnTo>
                <a:lnTo>
                  <a:pt x="166" y="0"/>
                </a:lnTo>
                <a:lnTo>
                  <a:pt x="166" y="52"/>
                </a:lnTo>
                <a:lnTo>
                  <a:pt x="166" y="125"/>
                </a:lnTo>
                <a:lnTo>
                  <a:pt x="78" y="209"/>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25" name="Freeform 325"/>
          <p:cNvSpPr>
            <a:spLocks/>
          </p:cNvSpPr>
          <p:nvPr/>
        </p:nvSpPr>
        <p:spPr bwMode="auto">
          <a:xfrm>
            <a:off x="12010055" y="3694196"/>
            <a:ext cx="206973" cy="307124"/>
          </a:xfrm>
          <a:custGeom>
            <a:avLst/>
            <a:gdLst>
              <a:gd name="T0" fmla="*/ 0 w 156"/>
              <a:gd name="T1" fmla="*/ 167 h 292"/>
              <a:gd name="T2" fmla="*/ 78 w 156"/>
              <a:gd name="T3" fmla="*/ 83 h 292"/>
              <a:gd name="T4" fmla="*/ 156 w 156"/>
              <a:gd name="T5" fmla="*/ 0 h 292"/>
              <a:gd name="T6" fmla="*/ 156 w 156"/>
              <a:gd name="T7" fmla="*/ 73 h 292"/>
              <a:gd name="T8" fmla="*/ 156 w 156"/>
              <a:gd name="T9" fmla="*/ 125 h 292"/>
              <a:gd name="T10" fmla="*/ 78 w 156"/>
              <a:gd name="T11" fmla="*/ 208 h 292"/>
              <a:gd name="T12" fmla="*/ 0 w 156"/>
              <a:gd name="T13" fmla="*/ 292 h 292"/>
              <a:gd name="T14" fmla="*/ 0 w 156"/>
              <a:gd name="T15" fmla="*/ 21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3"/>
                </a:lnTo>
                <a:lnTo>
                  <a:pt x="156" y="0"/>
                </a:lnTo>
                <a:lnTo>
                  <a:pt x="156" y="73"/>
                </a:lnTo>
                <a:lnTo>
                  <a:pt x="156" y="125"/>
                </a:lnTo>
                <a:lnTo>
                  <a:pt x="78" y="208"/>
                </a:lnTo>
                <a:lnTo>
                  <a:pt x="0" y="292"/>
                </a:lnTo>
                <a:lnTo>
                  <a:pt x="0" y="219"/>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26" name="Freeform 326"/>
          <p:cNvSpPr>
            <a:spLocks/>
          </p:cNvSpPr>
          <p:nvPr/>
        </p:nvSpPr>
        <p:spPr bwMode="auto">
          <a:xfrm>
            <a:off x="12217031" y="3516671"/>
            <a:ext cx="203210" cy="308899"/>
          </a:xfrm>
          <a:custGeom>
            <a:avLst/>
            <a:gdLst>
              <a:gd name="T0" fmla="*/ 0 w 155"/>
              <a:gd name="T1" fmla="*/ 167 h 292"/>
              <a:gd name="T2" fmla="*/ 88 w 155"/>
              <a:gd name="T3" fmla="*/ 83 h 292"/>
              <a:gd name="T4" fmla="*/ 155 w 155"/>
              <a:gd name="T5" fmla="*/ 0 h 292"/>
              <a:gd name="T6" fmla="*/ 155 w 155"/>
              <a:gd name="T7" fmla="*/ 146 h 292"/>
              <a:gd name="T8" fmla="*/ 88 w 155"/>
              <a:gd name="T9" fmla="*/ 229 h 292"/>
              <a:gd name="T10" fmla="*/ 0 w 155"/>
              <a:gd name="T11" fmla="*/ 292 h 292"/>
              <a:gd name="T12" fmla="*/ 0 w 155"/>
              <a:gd name="T13" fmla="*/ 24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46"/>
                </a:lnTo>
                <a:lnTo>
                  <a:pt x="88" y="229"/>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27" name="Freeform 327"/>
          <p:cNvSpPr>
            <a:spLocks/>
          </p:cNvSpPr>
          <p:nvPr/>
        </p:nvSpPr>
        <p:spPr bwMode="auto">
          <a:xfrm>
            <a:off x="11368440" y="4331527"/>
            <a:ext cx="205091" cy="307123"/>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28" name="Freeform 328"/>
          <p:cNvSpPr>
            <a:spLocks/>
          </p:cNvSpPr>
          <p:nvPr/>
        </p:nvSpPr>
        <p:spPr bwMode="auto">
          <a:xfrm>
            <a:off x="11573532" y="4177076"/>
            <a:ext cx="218262" cy="308899"/>
          </a:xfrm>
          <a:custGeom>
            <a:avLst/>
            <a:gdLst>
              <a:gd name="T0" fmla="*/ 0 w 166"/>
              <a:gd name="T1" fmla="*/ 146 h 292"/>
              <a:gd name="T2" fmla="*/ 88 w 166"/>
              <a:gd name="T3" fmla="*/ 84 h 292"/>
              <a:gd name="T4" fmla="*/ 166 w 166"/>
              <a:gd name="T5" fmla="*/ 0 h 292"/>
              <a:gd name="T6" fmla="*/ 166 w 166"/>
              <a:gd name="T7" fmla="*/ 52 h 292"/>
              <a:gd name="T8" fmla="*/ 166 w 166"/>
              <a:gd name="T9" fmla="*/ 125 h 292"/>
              <a:gd name="T10" fmla="*/ 8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4"/>
                </a:lnTo>
                <a:lnTo>
                  <a:pt x="166" y="0"/>
                </a:lnTo>
                <a:lnTo>
                  <a:pt x="166" y="52"/>
                </a:lnTo>
                <a:lnTo>
                  <a:pt x="166" y="125"/>
                </a:lnTo>
                <a:lnTo>
                  <a:pt x="88" y="209"/>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29" name="Freeform 329"/>
          <p:cNvSpPr>
            <a:spLocks/>
          </p:cNvSpPr>
          <p:nvPr/>
        </p:nvSpPr>
        <p:spPr bwMode="auto">
          <a:xfrm>
            <a:off x="11791792" y="4001321"/>
            <a:ext cx="218262" cy="308899"/>
          </a:xfrm>
          <a:custGeom>
            <a:avLst/>
            <a:gdLst>
              <a:gd name="T0" fmla="*/ 0 w 166"/>
              <a:gd name="T1" fmla="*/ 167 h 292"/>
              <a:gd name="T2" fmla="*/ 78 w 166"/>
              <a:gd name="T3" fmla="*/ 84 h 292"/>
              <a:gd name="T4" fmla="*/ 166 w 166"/>
              <a:gd name="T5" fmla="*/ 0 h 292"/>
              <a:gd name="T6" fmla="*/ 166 w 166"/>
              <a:gd name="T7" fmla="*/ 73 h 292"/>
              <a:gd name="T8" fmla="*/ 166 w 166"/>
              <a:gd name="T9" fmla="*/ 125 h 292"/>
              <a:gd name="T10" fmla="*/ 78 w 166"/>
              <a:gd name="T11" fmla="*/ 209 h 292"/>
              <a:gd name="T12" fmla="*/ 0 w 166"/>
              <a:gd name="T13" fmla="*/ 292 h 292"/>
              <a:gd name="T14" fmla="*/ 0 w 166"/>
              <a:gd name="T15" fmla="*/ 21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4"/>
                </a:lnTo>
                <a:lnTo>
                  <a:pt x="166" y="0"/>
                </a:lnTo>
                <a:lnTo>
                  <a:pt x="166" y="73"/>
                </a:lnTo>
                <a:lnTo>
                  <a:pt x="166" y="125"/>
                </a:lnTo>
                <a:lnTo>
                  <a:pt x="78" y="209"/>
                </a:lnTo>
                <a:lnTo>
                  <a:pt x="0" y="292"/>
                </a:lnTo>
                <a:lnTo>
                  <a:pt x="0" y="219"/>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0" name="Freeform 330"/>
          <p:cNvSpPr>
            <a:spLocks/>
          </p:cNvSpPr>
          <p:nvPr/>
        </p:nvSpPr>
        <p:spPr bwMode="auto">
          <a:xfrm>
            <a:off x="12010055" y="3825565"/>
            <a:ext cx="206973" cy="307124"/>
          </a:xfrm>
          <a:custGeom>
            <a:avLst/>
            <a:gdLst>
              <a:gd name="T0" fmla="*/ 0 w 156"/>
              <a:gd name="T1" fmla="*/ 167 h 292"/>
              <a:gd name="T2" fmla="*/ 78 w 156"/>
              <a:gd name="T3" fmla="*/ 83 h 292"/>
              <a:gd name="T4" fmla="*/ 156 w 156"/>
              <a:gd name="T5" fmla="*/ 0 h 292"/>
              <a:gd name="T6" fmla="*/ 156 w 156"/>
              <a:gd name="T7" fmla="*/ 146 h 292"/>
              <a:gd name="T8" fmla="*/ 78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78" y="83"/>
                </a:lnTo>
                <a:lnTo>
                  <a:pt x="156" y="0"/>
                </a:lnTo>
                <a:lnTo>
                  <a:pt x="156" y="146"/>
                </a:lnTo>
                <a:lnTo>
                  <a:pt x="78" y="230"/>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1" name="Freeform 331"/>
          <p:cNvSpPr>
            <a:spLocks/>
          </p:cNvSpPr>
          <p:nvPr/>
        </p:nvSpPr>
        <p:spPr bwMode="auto">
          <a:xfrm>
            <a:off x="12217031" y="3672890"/>
            <a:ext cx="203210" cy="307124"/>
          </a:xfrm>
          <a:custGeom>
            <a:avLst/>
            <a:gdLst>
              <a:gd name="T0" fmla="*/ 0 w 155"/>
              <a:gd name="T1" fmla="*/ 146 h 292"/>
              <a:gd name="T2" fmla="*/ 88 w 155"/>
              <a:gd name="T3" fmla="*/ 83 h 292"/>
              <a:gd name="T4" fmla="*/ 155 w 155"/>
              <a:gd name="T5" fmla="*/ 0 h 292"/>
              <a:gd name="T6" fmla="*/ 155 w 155"/>
              <a:gd name="T7" fmla="*/ 62 h 292"/>
              <a:gd name="T8" fmla="*/ 155 w 155"/>
              <a:gd name="T9" fmla="*/ 125 h 292"/>
              <a:gd name="T10" fmla="*/ 88 w 155"/>
              <a:gd name="T11" fmla="*/ 209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62"/>
                </a:lnTo>
                <a:lnTo>
                  <a:pt x="155" y="125"/>
                </a:lnTo>
                <a:lnTo>
                  <a:pt x="88" y="209"/>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2" name="Freeform 332"/>
          <p:cNvSpPr>
            <a:spLocks/>
          </p:cNvSpPr>
          <p:nvPr/>
        </p:nvSpPr>
        <p:spPr bwMode="auto">
          <a:xfrm>
            <a:off x="11368440" y="4485970"/>
            <a:ext cx="205091" cy="307124"/>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3" name="Freeform 333"/>
          <p:cNvSpPr>
            <a:spLocks/>
          </p:cNvSpPr>
          <p:nvPr/>
        </p:nvSpPr>
        <p:spPr bwMode="auto">
          <a:xfrm>
            <a:off x="11573532" y="4310221"/>
            <a:ext cx="218262" cy="307123"/>
          </a:xfrm>
          <a:custGeom>
            <a:avLst/>
            <a:gdLst>
              <a:gd name="T0" fmla="*/ 0 w 166"/>
              <a:gd name="T1" fmla="*/ 167 h 293"/>
              <a:gd name="T2" fmla="*/ 88 w 166"/>
              <a:gd name="T3" fmla="*/ 84 h 293"/>
              <a:gd name="T4" fmla="*/ 166 w 166"/>
              <a:gd name="T5" fmla="*/ 0 h 293"/>
              <a:gd name="T6" fmla="*/ 166 w 166"/>
              <a:gd name="T7" fmla="*/ 73 h 293"/>
              <a:gd name="T8" fmla="*/ 166 w 166"/>
              <a:gd name="T9" fmla="*/ 126 h 293"/>
              <a:gd name="T10" fmla="*/ 88 w 166"/>
              <a:gd name="T11" fmla="*/ 209 h 293"/>
              <a:gd name="T12" fmla="*/ 0 w 166"/>
              <a:gd name="T13" fmla="*/ 293 h 293"/>
              <a:gd name="T14" fmla="*/ 0 w 166"/>
              <a:gd name="T15" fmla="*/ 22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88" y="84"/>
                </a:lnTo>
                <a:lnTo>
                  <a:pt x="166" y="0"/>
                </a:lnTo>
                <a:lnTo>
                  <a:pt x="166" y="73"/>
                </a:lnTo>
                <a:lnTo>
                  <a:pt x="166" y="126"/>
                </a:lnTo>
                <a:lnTo>
                  <a:pt x="88" y="209"/>
                </a:lnTo>
                <a:lnTo>
                  <a:pt x="0" y="293"/>
                </a:lnTo>
                <a:lnTo>
                  <a:pt x="0" y="22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4" name="Freeform 334"/>
          <p:cNvSpPr>
            <a:spLocks/>
          </p:cNvSpPr>
          <p:nvPr/>
        </p:nvSpPr>
        <p:spPr bwMode="auto">
          <a:xfrm>
            <a:off x="11791792" y="4132695"/>
            <a:ext cx="218262" cy="308899"/>
          </a:xfrm>
          <a:custGeom>
            <a:avLst/>
            <a:gdLst>
              <a:gd name="T0" fmla="*/ 0 w 166"/>
              <a:gd name="T1" fmla="*/ 167 h 293"/>
              <a:gd name="T2" fmla="*/ 78 w 166"/>
              <a:gd name="T3" fmla="*/ 84 h 293"/>
              <a:gd name="T4" fmla="*/ 166 w 166"/>
              <a:gd name="T5" fmla="*/ 0 h 293"/>
              <a:gd name="T6" fmla="*/ 166 w 166"/>
              <a:gd name="T7" fmla="*/ 146 h 293"/>
              <a:gd name="T8" fmla="*/ 78 w 166"/>
              <a:gd name="T9" fmla="*/ 230 h 293"/>
              <a:gd name="T10" fmla="*/ 0 w 166"/>
              <a:gd name="T11" fmla="*/ 293 h 293"/>
              <a:gd name="T12" fmla="*/ 0 w 166"/>
              <a:gd name="T13" fmla="*/ 240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78" y="84"/>
                </a:lnTo>
                <a:lnTo>
                  <a:pt x="166" y="0"/>
                </a:lnTo>
                <a:lnTo>
                  <a:pt x="166" y="146"/>
                </a:lnTo>
                <a:lnTo>
                  <a:pt x="78" y="230"/>
                </a:lnTo>
                <a:lnTo>
                  <a:pt x="0" y="293"/>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5" name="Freeform 335"/>
          <p:cNvSpPr>
            <a:spLocks/>
          </p:cNvSpPr>
          <p:nvPr/>
        </p:nvSpPr>
        <p:spPr bwMode="auto">
          <a:xfrm>
            <a:off x="12010055" y="3980020"/>
            <a:ext cx="206973" cy="308899"/>
          </a:xfrm>
          <a:custGeom>
            <a:avLst/>
            <a:gdLst>
              <a:gd name="T0" fmla="*/ 0 w 156"/>
              <a:gd name="T1" fmla="*/ 146 h 292"/>
              <a:gd name="T2" fmla="*/ 78 w 156"/>
              <a:gd name="T3" fmla="*/ 84 h 292"/>
              <a:gd name="T4" fmla="*/ 156 w 156"/>
              <a:gd name="T5" fmla="*/ 0 h 292"/>
              <a:gd name="T6" fmla="*/ 156 w 156"/>
              <a:gd name="T7" fmla="*/ 52 h 292"/>
              <a:gd name="T8" fmla="*/ 156 w 156"/>
              <a:gd name="T9" fmla="*/ 125 h 292"/>
              <a:gd name="T10" fmla="*/ 78 w 156"/>
              <a:gd name="T11" fmla="*/ 209 h 292"/>
              <a:gd name="T12" fmla="*/ 0 w 156"/>
              <a:gd name="T13" fmla="*/ 292 h 292"/>
              <a:gd name="T14" fmla="*/ 0 w 15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46"/>
                </a:moveTo>
                <a:lnTo>
                  <a:pt x="78" y="84"/>
                </a:lnTo>
                <a:lnTo>
                  <a:pt x="156" y="0"/>
                </a:lnTo>
                <a:lnTo>
                  <a:pt x="156" y="52"/>
                </a:lnTo>
                <a:lnTo>
                  <a:pt x="156" y="125"/>
                </a:lnTo>
                <a:lnTo>
                  <a:pt x="78" y="209"/>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6" name="Freeform 336"/>
          <p:cNvSpPr>
            <a:spLocks/>
          </p:cNvSpPr>
          <p:nvPr/>
        </p:nvSpPr>
        <p:spPr bwMode="auto">
          <a:xfrm>
            <a:off x="12217031" y="3802492"/>
            <a:ext cx="203210" cy="307123"/>
          </a:xfrm>
          <a:custGeom>
            <a:avLst/>
            <a:gdLst>
              <a:gd name="T0" fmla="*/ 0 w 155"/>
              <a:gd name="T1" fmla="*/ 16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21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4"/>
                </a:lnTo>
                <a:lnTo>
                  <a:pt x="155" y="0"/>
                </a:lnTo>
                <a:lnTo>
                  <a:pt x="155" y="73"/>
                </a:lnTo>
                <a:lnTo>
                  <a:pt x="155" y="125"/>
                </a:lnTo>
                <a:lnTo>
                  <a:pt x="88" y="209"/>
                </a:lnTo>
                <a:lnTo>
                  <a:pt x="0" y="292"/>
                </a:lnTo>
                <a:lnTo>
                  <a:pt x="0" y="219"/>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7" name="Freeform 337"/>
          <p:cNvSpPr>
            <a:spLocks/>
          </p:cNvSpPr>
          <p:nvPr/>
        </p:nvSpPr>
        <p:spPr bwMode="auto">
          <a:xfrm>
            <a:off x="11368440" y="4043927"/>
            <a:ext cx="205091" cy="319551"/>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8" name="Freeform 338"/>
          <p:cNvSpPr>
            <a:spLocks/>
          </p:cNvSpPr>
          <p:nvPr/>
        </p:nvSpPr>
        <p:spPr bwMode="auto">
          <a:xfrm>
            <a:off x="11573532" y="3891254"/>
            <a:ext cx="218262" cy="307123"/>
          </a:xfrm>
          <a:custGeom>
            <a:avLst/>
            <a:gdLst>
              <a:gd name="T0" fmla="*/ 0 w 166"/>
              <a:gd name="T1" fmla="*/ 146 h 292"/>
              <a:gd name="T2" fmla="*/ 88 w 166"/>
              <a:gd name="T3" fmla="*/ 83 h 292"/>
              <a:gd name="T4" fmla="*/ 166 w 166"/>
              <a:gd name="T5" fmla="*/ 0 h 292"/>
              <a:gd name="T6" fmla="*/ 166 w 166"/>
              <a:gd name="T7" fmla="*/ 73 h 292"/>
              <a:gd name="T8" fmla="*/ 166 w 166"/>
              <a:gd name="T9" fmla="*/ 125 h 292"/>
              <a:gd name="T10" fmla="*/ 88 w 166"/>
              <a:gd name="T11" fmla="*/ 208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3"/>
                </a:lnTo>
                <a:lnTo>
                  <a:pt x="166" y="0"/>
                </a:lnTo>
                <a:lnTo>
                  <a:pt x="166" y="73"/>
                </a:lnTo>
                <a:lnTo>
                  <a:pt x="166" y="125"/>
                </a:lnTo>
                <a:lnTo>
                  <a:pt x="88" y="208"/>
                </a:lnTo>
                <a:lnTo>
                  <a:pt x="0" y="292"/>
                </a:lnTo>
                <a:lnTo>
                  <a:pt x="0" y="146"/>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39" name="Freeform 339"/>
          <p:cNvSpPr>
            <a:spLocks/>
          </p:cNvSpPr>
          <p:nvPr/>
        </p:nvSpPr>
        <p:spPr bwMode="auto">
          <a:xfrm>
            <a:off x="11791792" y="3717279"/>
            <a:ext cx="218262" cy="307123"/>
          </a:xfrm>
          <a:custGeom>
            <a:avLst/>
            <a:gdLst>
              <a:gd name="T0" fmla="*/ 0 w 166"/>
              <a:gd name="T1" fmla="*/ 167 h 292"/>
              <a:gd name="T2" fmla="*/ 78 w 166"/>
              <a:gd name="T3" fmla="*/ 83 h 292"/>
              <a:gd name="T4" fmla="*/ 166 w 166"/>
              <a:gd name="T5" fmla="*/ 0 h 292"/>
              <a:gd name="T6" fmla="*/ 166 w 166"/>
              <a:gd name="T7" fmla="*/ 146 h 292"/>
              <a:gd name="T8" fmla="*/ 78 w 166"/>
              <a:gd name="T9" fmla="*/ 229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46"/>
                </a:lnTo>
                <a:lnTo>
                  <a:pt x="78" y="229"/>
                </a:lnTo>
                <a:lnTo>
                  <a:pt x="0" y="292"/>
                </a:lnTo>
                <a:lnTo>
                  <a:pt x="0" y="24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40" name="Freeform 340"/>
          <p:cNvSpPr>
            <a:spLocks/>
          </p:cNvSpPr>
          <p:nvPr/>
        </p:nvSpPr>
        <p:spPr bwMode="auto">
          <a:xfrm>
            <a:off x="12010055" y="3559279"/>
            <a:ext cx="206973" cy="310675"/>
          </a:xfrm>
          <a:custGeom>
            <a:avLst/>
            <a:gdLst>
              <a:gd name="T0" fmla="*/ 0 w 156"/>
              <a:gd name="T1" fmla="*/ 147 h 293"/>
              <a:gd name="T2" fmla="*/ 78 w 156"/>
              <a:gd name="T3" fmla="*/ 74 h 293"/>
              <a:gd name="T4" fmla="*/ 156 w 156"/>
              <a:gd name="T5" fmla="*/ 0 h 293"/>
              <a:gd name="T6" fmla="*/ 156 w 156"/>
              <a:gd name="T7" fmla="*/ 53 h 293"/>
              <a:gd name="T8" fmla="*/ 156 w 156"/>
              <a:gd name="T9" fmla="*/ 126 h 293"/>
              <a:gd name="T10" fmla="*/ 78 w 156"/>
              <a:gd name="T11" fmla="*/ 209 h 293"/>
              <a:gd name="T12" fmla="*/ 0 w 156"/>
              <a:gd name="T13" fmla="*/ 293 h 293"/>
              <a:gd name="T14" fmla="*/ 0 w 15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7"/>
                </a:moveTo>
                <a:lnTo>
                  <a:pt x="78" y="74"/>
                </a:lnTo>
                <a:lnTo>
                  <a:pt x="156" y="0"/>
                </a:lnTo>
                <a:lnTo>
                  <a:pt x="156" y="53"/>
                </a:lnTo>
                <a:lnTo>
                  <a:pt x="156" y="126"/>
                </a:lnTo>
                <a:lnTo>
                  <a:pt x="78" y="209"/>
                </a:lnTo>
                <a:lnTo>
                  <a:pt x="0" y="293"/>
                </a:lnTo>
                <a:lnTo>
                  <a:pt x="0" y="14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41" name="Freeform 341"/>
          <p:cNvSpPr>
            <a:spLocks/>
          </p:cNvSpPr>
          <p:nvPr/>
        </p:nvSpPr>
        <p:spPr bwMode="auto">
          <a:xfrm>
            <a:off x="12217031" y="3385300"/>
            <a:ext cx="203210" cy="308899"/>
          </a:xfrm>
          <a:custGeom>
            <a:avLst/>
            <a:gdLst>
              <a:gd name="T0" fmla="*/ 0 w 155"/>
              <a:gd name="T1" fmla="*/ 167 h 293"/>
              <a:gd name="T2" fmla="*/ 88 w 155"/>
              <a:gd name="T3" fmla="*/ 84 h 293"/>
              <a:gd name="T4" fmla="*/ 155 w 155"/>
              <a:gd name="T5" fmla="*/ 0 h 293"/>
              <a:gd name="T6" fmla="*/ 155 w 155"/>
              <a:gd name="T7" fmla="*/ 74 h 293"/>
              <a:gd name="T8" fmla="*/ 155 w 155"/>
              <a:gd name="T9" fmla="*/ 126 h 293"/>
              <a:gd name="T10" fmla="*/ 88 w 155"/>
              <a:gd name="T11" fmla="*/ 209 h 293"/>
              <a:gd name="T12" fmla="*/ 0 w 155"/>
              <a:gd name="T13" fmla="*/ 293 h 293"/>
              <a:gd name="T14" fmla="*/ 0 w 155"/>
              <a:gd name="T15" fmla="*/ 220 h 293"/>
              <a:gd name="T16" fmla="*/ 0 w 155"/>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3">
                <a:moveTo>
                  <a:pt x="0" y="167"/>
                </a:moveTo>
                <a:lnTo>
                  <a:pt x="88" y="84"/>
                </a:lnTo>
                <a:lnTo>
                  <a:pt x="155" y="0"/>
                </a:lnTo>
                <a:lnTo>
                  <a:pt x="155" y="74"/>
                </a:lnTo>
                <a:lnTo>
                  <a:pt x="155" y="126"/>
                </a:lnTo>
                <a:lnTo>
                  <a:pt x="88" y="209"/>
                </a:lnTo>
                <a:lnTo>
                  <a:pt x="0" y="293"/>
                </a:lnTo>
                <a:lnTo>
                  <a:pt x="0" y="220"/>
                </a:lnTo>
                <a:lnTo>
                  <a:pt x="0" y="167"/>
                </a:lnTo>
                <a:close/>
              </a:path>
            </a:pathLst>
          </a:custGeom>
          <a:solidFill>
            <a:srgbClr val="B68C62"/>
          </a:solidFill>
          <a:ln w="0">
            <a:solidFill>
              <a:srgbClr val="25221E"/>
            </a:solidFill>
            <a:prstDash val="solid"/>
            <a:round/>
            <a:headEnd/>
            <a:tailEnd/>
          </a:ln>
        </p:spPr>
        <p:txBody>
          <a:bodyPr lIns="105507" tIns="52754" rIns="105507" bIns="52754"/>
          <a:lstStyle/>
          <a:p>
            <a:endParaRPr lang="fr-FR">
              <a:latin typeface="+mj-lt"/>
            </a:endParaRPr>
          </a:p>
        </p:txBody>
      </p:sp>
      <p:sp>
        <p:nvSpPr>
          <p:cNvPr id="342" name="Freeform 342"/>
          <p:cNvSpPr>
            <a:spLocks/>
          </p:cNvSpPr>
          <p:nvPr/>
        </p:nvSpPr>
        <p:spPr bwMode="auto">
          <a:xfrm>
            <a:off x="11368440" y="4903165"/>
            <a:ext cx="205091" cy="307123"/>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43" name="Freeform 343"/>
          <p:cNvSpPr>
            <a:spLocks/>
          </p:cNvSpPr>
          <p:nvPr/>
        </p:nvSpPr>
        <p:spPr bwMode="auto">
          <a:xfrm>
            <a:off x="11573532" y="4727414"/>
            <a:ext cx="218262" cy="308899"/>
          </a:xfrm>
          <a:custGeom>
            <a:avLst/>
            <a:gdLst>
              <a:gd name="T0" fmla="*/ 0 w 166"/>
              <a:gd name="T1" fmla="*/ 167 h 292"/>
              <a:gd name="T2" fmla="*/ 88 w 166"/>
              <a:gd name="T3" fmla="*/ 83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3"/>
                </a:lnTo>
                <a:lnTo>
                  <a:pt x="166" y="0"/>
                </a:lnTo>
                <a:lnTo>
                  <a:pt x="166" y="73"/>
                </a:lnTo>
                <a:lnTo>
                  <a:pt x="166" y="136"/>
                </a:lnTo>
                <a:lnTo>
                  <a:pt x="88" y="219"/>
                </a:lnTo>
                <a:lnTo>
                  <a:pt x="0" y="292"/>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44" name="Freeform 344"/>
          <p:cNvSpPr>
            <a:spLocks/>
          </p:cNvSpPr>
          <p:nvPr/>
        </p:nvSpPr>
        <p:spPr bwMode="auto">
          <a:xfrm>
            <a:off x="11791792" y="4560536"/>
            <a:ext cx="218262" cy="310675"/>
          </a:xfrm>
          <a:custGeom>
            <a:avLst/>
            <a:gdLst>
              <a:gd name="T0" fmla="*/ 0 w 166"/>
              <a:gd name="T1" fmla="*/ 157 h 293"/>
              <a:gd name="T2" fmla="*/ 78 w 166"/>
              <a:gd name="T3" fmla="*/ 73 h 293"/>
              <a:gd name="T4" fmla="*/ 166 w 166"/>
              <a:gd name="T5" fmla="*/ 0 h 293"/>
              <a:gd name="T6" fmla="*/ 166 w 166"/>
              <a:gd name="T7" fmla="*/ 136 h 293"/>
              <a:gd name="T8" fmla="*/ 78 w 166"/>
              <a:gd name="T9" fmla="*/ 220 h 293"/>
              <a:gd name="T10" fmla="*/ 0 w 166"/>
              <a:gd name="T11" fmla="*/ 293 h 293"/>
              <a:gd name="T12" fmla="*/ 0 w 166"/>
              <a:gd name="T13" fmla="*/ 230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78" y="73"/>
                </a:lnTo>
                <a:lnTo>
                  <a:pt x="166" y="0"/>
                </a:lnTo>
                <a:lnTo>
                  <a:pt x="166" y="136"/>
                </a:lnTo>
                <a:lnTo>
                  <a:pt x="78" y="220"/>
                </a:lnTo>
                <a:lnTo>
                  <a:pt x="0" y="293"/>
                </a:lnTo>
                <a:lnTo>
                  <a:pt x="0" y="230"/>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45" name="Freeform 345"/>
          <p:cNvSpPr>
            <a:spLocks/>
          </p:cNvSpPr>
          <p:nvPr/>
        </p:nvSpPr>
        <p:spPr bwMode="auto">
          <a:xfrm>
            <a:off x="12010055" y="4397207"/>
            <a:ext cx="206973" cy="307124"/>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62"/>
                </a:lnTo>
                <a:lnTo>
                  <a:pt x="156" y="125"/>
                </a:lnTo>
                <a:lnTo>
                  <a:pt x="78" y="209"/>
                </a:lnTo>
                <a:lnTo>
                  <a:pt x="0" y="292"/>
                </a:lnTo>
                <a:lnTo>
                  <a:pt x="0" y="156"/>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46" name="Freeform 346"/>
          <p:cNvSpPr>
            <a:spLocks/>
          </p:cNvSpPr>
          <p:nvPr/>
        </p:nvSpPr>
        <p:spPr bwMode="auto">
          <a:xfrm>
            <a:off x="12217031" y="4223229"/>
            <a:ext cx="203210" cy="307124"/>
          </a:xfrm>
          <a:custGeom>
            <a:avLst/>
            <a:gdLst>
              <a:gd name="T0" fmla="*/ 0 w 155"/>
              <a:gd name="T1" fmla="*/ 167 h 292"/>
              <a:gd name="T2" fmla="*/ 88 w 155"/>
              <a:gd name="T3" fmla="*/ 83 h 292"/>
              <a:gd name="T4" fmla="*/ 155 w 155"/>
              <a:gd name="T5" fmla="*/ 0 h 292"/>
              <a:gd name="T6" fmla="*/ 155 w 155"/>
              <a:gd name="T7" fmla="*/ 73 h 292"/>
              <a:gd name="T8" fmla="*/ 155 w 155"/>
              <a:gd name="T9" fmla="*/ 135 h 292"/>
              <a:gd name="T10" fmla="*/ 88 w 155"/>
              <a:gd name="T11" fmla="*/ 209 h 292"/>
              <a:gd name="T12" fmla="*/ 0 w 155"/>
              <a:gd name="T13" fmla="*/ 292 h 292"/>
              <a:gd name="T14" fmla="*/ 0 w 155"/>
              <a:gd name="T15" fmla="*/ 22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3"/>
                </a:lnTo>
                <a:lnTo>
                  <a:pt x="155" y="0"/>
                </a:lnTo>
                <a:lnTo>
                  <a:pt x="155" y="73"/>
                </a:lnTo>
                <a:lnTo>
                  <a:pt x="155" y="135"/>
                </a:lnTo>
                <a:lnTo>
                  <a:pt x="88" y="209"/>
                </a:lnTo>
                <a:lnTo>
                  <a:pt x="0" y="292"/>
                </a:lnTo>
                <a:lnTo>
                  <a:pt x="0" y="229"/>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47" name="Freeform 347"/>
          <p:cNvSpPr>
            <a:spLocks/>
          </p:cNvSpPr>
          <p:nvPr/>
        </p:nvSpPr>
        <p:spPr bwMode="auto">
          <a:xfrm>
            <a:off x="11368440" y="5036308"/>
            <a:ext cx="205091" cy="307124"/>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48" name="Freeform 348"/>
          <p:cNvSpPr>
            <a:spLocks/>
          </p:cNvSpPr>
          <p:nvPr/>
        </p:nvSpPr>
        <p:spPr bwMode="auto">
          <a:xfrm>
            <a:off x="11573532" y="4871212"/>
            <a:ext cx="218262" cy="307123"/>
          </a:xfrm>
          <a:custGeom>
            <a:avLst/>
            <a:gdLst>
              <a:gd name="T0" fmla="*/ 0 w 166"/>
              <a:gd name="T1" fmla="*/ 156 h 292"/>
              <a:gd name="T2" fmla="*/ 88 w 166"/>
              <a:gd name="T3" fmla="*/ 83 h 292"/>
              <a:gd name="T4" fmla="*/ 166 w 166"/>
              <a:gd name="T5" fmla="*/ 0 h 292"/>
              <a:gd name="T6" fmla="*/ 166 w 166"/>
              <a:gd name="T7" fmla="*/ 135 h 292"/>
              <a:gd name="T8" fmla="*/ 88 w 166"/>
              <a:gd name="T9" fmla="*/ 219 h 292"/>
              <a:gd name="T10" fmla="*/ 0 w 166"/>
              <a:gd name="T11" fmla="*/ 292 h 292"/>
              <a:gd name="T12" fmla="*/ 0 w 166"/>
              <a:gd name="T13" fmla="*/ 229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135"/>
                </a:lnTo>
                <a:lnTo>
                  <a:pt x="88" y="219"/>
                </a:lnTo>
                <a:lnTo>
                  <a:pt x="0" y="292"/>
                </a:lnTo>
                <a:lnTo>
                  <a:pt x="0" y="229"/>
                </a:lnTo>
                <a:lnTo>
                  <a:pt x="0" y="156"/>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49" name="Freeform 349"/>
          <p:cNvSpPr>
            <a:spLocks/>
          </p:cNvSpPr>
          <p:nvPr/>
        </p:nvSpPr>
        <p:spPr bwMode="auto">
          <a:xfrm>
            <a:off x="11791792" y="4704333"/>
            <a:ext cx="218262" cy="308899"/>
          </a:xfrm>
          <a:custGeom>
            <a:avLst/>
            <a:gdLst>
              <a:gd name="T0" fmla="*/ 0 w 166"/>
              <a:gd name="T1" fmla="*/ 157 h 292"/>
              <a:gd name="T2" fmla="*/ 78 w 166"/>
              <a:gd name="T3" fmla="*/ 84 h 292"/>
              <a:gd name="T4" fmla="*/ 166 w 166"/>
              <a:gd name="T5" fmla="*/ 0 h 292"/>
              <a:gd name="T6" fmla="*/ 166 w 166"/>
              <a:gd name="T7" fmla="*/ 63 h 292"/>
              <a:gd name="T8" fmla="*/ 166 w 166"/>
              <a:gd name="T9" fmla="*/ 125 h 292"/>
              <a:gd name="T10" fmla="*/ 78 w 166"/>
              <a:gd name="T11" fmla="*/ 209 h 292"/>
              <a:gd name="T12" fmla="*/ 0 w 166"/>
              <a:gd name="T13" fmla="*/ 292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63"/>
                </a:lnTo>
                <a:lnTo>
                  <a:pt x="166" y="125"/>
                </a:lnTo>
                <a:lnTo>
                  <a:pt x="78" y="209"/>
                </a:lnTo>
                <a:lnTo>
                  <a:pt x="0" y="292"/>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0" name="Freeform 350"/>
          <p:cNvSpPr>
            <a:spLocks/>
          </p:cNvSpPr>
          <p:nvPr/>
        </p:nvSpPr>
        <p:spPr bwMode="auto">
          <a:xfrm>
            <a:off x="12010055" y="4530357"/>
            <a:ext cx="206973" cy="307123"/>
          </a:xfrm>
          <a:custGeom>
            <a:avLst/>
            <a:gdLst>
              <a:gd name="T0" fmla="*/ 0 w 156"/>
              <a:gd name="T1" fmla="*/ 167 h 292"/>
              <a:gd name="T2" fmla="*/ 78 w 156"/>
              <a:gd name="T3" fmla="*/ 84 h 292"/>
              <a:gd name="T4" fmla="*/ 156 w 156"/>
              <a:gd name="T5" fmla="*/ 0 h 292"/>
              <a:gd name="T6" fmla="*/ 156 w 156"/>
              <a:gd name="T7" fmla="*/ 73 h 292"/>
              <a:gd name="T8" fmla="*/ 156 w 156"/>
              <a:gd name="T9" fmla="*/ 136 h 292"/>
              <a:gd name="T10" fmla="*/ 78 w 156"/>
              <a:gd name="T11" fmla="*/ 219 h 292"/>
              <a:gd name="T12" fmla="*/ 0 w 156"/>
              <a:gd name="T13" fmla="*/ 292 h 292"/>
              <a:gd name="T14" fmla="*/ 0 w 156"/>
              <a:gd name="T15" fmla="*/ 230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4"/>
                </a:lnTo>
                <a:lnTo>
                  <a:pt x="156" y="0"/>
                </a:lnTo>
                <a:lnTo>
                  <a:pt x="156" y="73"/>
                </a:lnTo>
                <a:lnTo>
                  <a:pt x="156" y="136"/>
                </a:lnTo>
                <a:lnTo>
                  <a:pt x="78" y="219"/>
                </a:lnTo>
                <a:lnTo>
                  <a:pt x="0" y="292"/>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1" name="Freeform 351"/>
          <p:cNvSpPr>
            <a:spLocks/>
          </p:cNvSpPr>
          <p:nvPr/>
        </p:nvSpPr>
        <p:spPr bwMode="auto">
          <a:xfrm>
            <a:off x="12217031" y="4363478"/>
            <a:ext cx="203210" cy="310672"/>
          </a:xfrm>
          <a:custGeom>
            <a:avLst/>
            <a:gdLst>
              <a:gd name="T0" fmla="*/ 0 w 155"/>
              <a:gd name="T1" fmla="*/ 157 h 293"/>
              <a:gd name="T2" fmla="*/ 88 w 155"/>
              <a:gd name="T3" fmla="*/ 74 h 293"/>
              <a:gd name="T4" fmla="*/ 155 w 155"/>
              <a:gd name="T5" fmla="*/ 0 h 293"/>
              <a:gd name="T6" fmla="*/ 155 w 155"/>
              <a:gd name="T7" fmla="*/ 136 h 293"/>
              <a:gd name="T8" fmla="*/ 88 w 155"/>
              <a:gd name="T9" fmla="*/ 220 h 293"/>
              <a:gd name="T10" fmla="*/ 0 w 155"/>
              <a:gd name="T11" fmla="*/ 293 h 293"/>
              <a:gd name="T12" fmla="*/ 0 w 155"/>
              <a:gd name="T13" fmla="*/ 230 h 293"/>
              <a:gd name="T14" fmla="*/ 0 w 155"/>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57"/>
                </a:moveTo>
                <a:lnTo>
                  <a:pt x="88" y="74"/>
                </a:lnTo>
                <a:lnTo>
                  <a:pt x="155" y="0"/>
                </a:lnTo>
                <a:lnTo>
                  <a:pt x="155" y="136"/>
                </a:lnTo>
                <a:lnTo>
                  <a:pt x="88" y="220"/>
                </a:lnTo>
                <a:lnTo>
                  <a:pt x="0" y="293"/>
                </a:lnTo>
                <a:lnTo>
                  <a:pt x="0" y="230"/>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2" name="Freeform 352"/>
          <p:cNvSpPr>
            <a:spLocks/>
          </p:cNvSpPr>
          <p:nvPr/>
        </p:nvSpPr>
        <p:spPr bwMode="auto">
          <a:xfrm>
            <a:off x="11368440" y="5178332"/>
            <a:ext cx="205091" cy="319551"/>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3" name="Freeform 353"/>
          <p:cNvSpPr>
            <a:spLocks/>
          </p:cNvSpPr>
          <p:nvPr/>
        </p:nvSpPr>
        <p:spPr bwMode="auto">
          <a:xfrm>
            <a:off x="11573532" y="5013233"/>
            <a:ext cx="218262" cy="308899"/>
          </a:xfrm>
          <a:custGeom>
            <a:avLst/>
            <a:gdLst>
              <a:gd name="T0" fmla="*/ 0 w 166"/>
              <a:gd name="T1" fmla="*/ 157 h 293"/>
              <a:gd name="T2" fmla="*/ 88 w 166"/>
              <a:gd name="T3" fmla="*/ 84 h 293"/>
              <a:gd name="T4" fmla="*/ 166 w 166"/>
              <a:gd name="T5" fmla="*/ 0 h 293"/>
              <a:gd name="T6" fmla="*/ 166 w 166"/>
              <a:gd name="T7" fmla="*/ 63 h 293"/>
              <a:gd name="T8" fmla="*/ 166 w 166"/>
              <a:gd name="T9" fmla="*/ 126 h 293"/>
              <a:gd name="T10" fmla="*/ 88 w 166"/>
              <a:gd name="T11" fmla="*/ 209 h 293"/>
              <a:gd name="T12" fmla="*/ 0 w 166"/>
              <a:gd name="T13" fmla="*/ 293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88" y="84"/>
                </a:lnTo>
                <a:lnTo>
                  <a:pt x="166" y="0"/>
                </a:lnTo>
                <a:lnTo>
                  <a:pt x="166" y="63"/>
                </a:lnTo>
                <a:lnTo>
                  <a:pt x="166" y="126"/>
                </a:lnTo>
                <a:lnTo>
                  <a:pt x="88" y="209"/>
                </a:lnTo>
                <a:lnTo>
                  <a:pt x="0" y="293"/>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4" name="Freeform 354"/>
          <p:cNvSpPr>
            <a:spLocks/>
          </p:cNvSpPr>
          <p:nvPr/>
        </p:nvSpPr>
        <p:spPr bwMode="auto">
          <a:xfrm>
            <a:off x="11791792" y="4837481"/>
            <a:ext cx="218262" cy="308899"/>
          </a:xfrm>
          <a:custGeom>
            <a:avLst/>
            <a:gdLst>
              <a:gd name="T0" fmla="*/ 0 w 166"/>
              <a:gd name="T1" fmla="*/ 167 h 293"/>
              <a:gd name="T2" fmla="*/ 78 w 166"/>
              <a:gd name="T3" fmla="*/ 84 h 293"/>
              <a:gd name="T4" fmla="*/ 166 w 166"/>
              <a:gd name="T5" fmla="*/ 0 h 293"/>
              <a:gd name="T6" fmla="*/ 166 w 166"/>
              <a:gd name="T7" fmla="*/ 73 h 293"/>
              <a:gd name="T8" fmla="*/ 166 w 166"/>
              <a:gd name="T9" fmla="*/ 136 h 293"/>
              <a:gd name="T10" fmla="*/ 78 w 166"/>
              <a:gd name="T11" fmla="*/ 220 h 293"/>
              <a:gd name="T12" fmla="*/ 0 w 166"/>
              <a:gd name="T13" fmla="*/ 293 h 293"/>
              <a:gd name="T14" fmla="*/ 0 w 166"/>
              <a:gd name="T15" fmla="*/ 23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78" y="84"/>
                </a:lnTo>
                <a:lnTo>
                  <a:pt x="166" y="0"/>
                </a:lnTo>
                <a:lnTo>
                  <a:pt x="166" y="73"/>
                </a:lnTo>
                <a:lnTo>
                  <a:pt x="166" y="136"/>
                </a:lnTo>
                <a:lnTo>
                  <a:pt x="78" y="220"/>
                </a:lnTo>
                <a:lnTo>
                  <a:pt x="0" y="293"/>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5" name="Freeform 355"/>
          <p:cNvSpPr>
            <a:spLocks/>
          </p:cNvSpPr>
          <p:nvPr/>
        </p:nvSpPr>
        <p:spPr bwMode="auto">
          <a:xfrm>
            <a:off x="12010055" y="4674153"/>
            <a:ext cx="206973" cy="305349"/>
          </a:xfrm>
          <a:custGeom>
            <a:avLst/>
            <a:gdLst>
              <a:gd name="T0" fmla="*/ 0 w 156"/>
              <a:gd name="T1" fmla="*/ 156 h 292"/>
              <a:gd name="T2" fmla="*/ 78 w 156"/>
              <a:gd name="T3" fmla="*/ 83 h 292"/>
              <a:gd name="T4" fmla="*/ 156 w 156"/>
              <a:gd name="T5" fmla="*/ 0 h 292"/>
              <a:gd name="T6" fmla="*/ 156 w 156"/>
              <a:gd name="T7" fmla="*/ 135 h 292"/>
              <a:gd name="T8" fmla="*/ 78 w 156"/>
              <a:gd name="T9" fmla="*/ 219 h 292"/>
              <a:gd name="T10" fmla="*/ 0 w 156"/>
              <a:gd name="T11" fmla="*/ 292 h 292"/>
              <a:gd name="T12" fmla="*/ 0 w 156"/>
              <a:gd name="T13" fmla="*/ 229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135"/>
                </a:lnTo>
                <a:lnTo>
                  <a:pt x="78" y="219"/>
                </a:lnTo>
                <a:lnTo>
                  <a:pt x="0" y="292"/>
                </a:lnTo>
                <a:lnTo>
                  <a:pt x="0" y="229"/>
                </a:lnTo>
                <a:lnTo>
                  <a:pt x="0" y="156"/>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6" name="Freeform 356"/>
          <p:cNvSpPr>
            <a:spLocks/>
          </p:cNvSpPr>
          <p:nvPr/>
        </p:nvSpPr>
        <p:spPr bwMode="auto">
          <a:xfrm>
            <a:off x="12217031" y="4507274"/>
            <a:ext cx="203210" cy="307124"/>
          </a:xfrm>
          <a:custGeom>
            <a:avLst/>
            <a:gdLst>
              <a:gd name="T0" fmla="*/ 0 w 155"/>
              <a:gd name="T1" fmla="*/ 15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7"/>
                </a:moveTo>
                <a:lnTo>
                  <a:pt x="88" y="84"/>
                </a:lnTo>
                <a:lnTo>
                  <a:pt x="155" y="0"/>
                </a:lnTo>
                <a:lnTo>
                  <a:pt x="155" y="73"/>
                </a:lnTo>
                <a:lnTo>
                  <a:pt x="155" y="125"/>
                </a:lnTo>
                <a:lnTo>
                  <a:pt x="88" y="209"/>
                </a:lnTo>
                <a:lnTo>
                  <a:pt x="0" y="292"/>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7" name="Freeform 357"/>
          <p:cNvSpPr>
            <a:spLocks/>
          </p:cNvSpPr>
          <p:nvPr/>
        </p:nvSpPr>
        <p:spPr bwMode="auto">
          <a:xfrm>
            <a:off x="11368440" y="5322133"/>
            <a:ext cx="205091" cy="307123"/>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8" name="Freeform 358"/>
          <p:cNvSpPr>
            <a:spLocks/>
          </p:cNvSpPr>
          <p:nvPr/>
        </p:nvSpPr>
        <p:spPr bwMode="auto">
          <a:xfrm>
            <a:off x="11573532" y="5146377"/>
            <a:ext cx="218262" cy="317776"/>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59" name="Freeform 359"/>
          <p:cNvSpPr>
            <a:spLocks/>
          </p:cNvSpPr>
          <p:nvPr/>
        </p:nvSpPr>
        <p:spPr bwMode="auto">
          <a:xfrm>
            <a:off x="11791792" y="4979501"/>
            <a:ext cx="218262" cy="308899"/>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60" name="Freeform 360"/>
          <p:cNvSpPr>
            <a:spLocks/>
          </p:cNvSpPr>
          <p:nvPr/>
        </p:nvSpPr>
        <p:spPr bwMode="auto">
          <a:xfrm>
            <a:off x="12010055" y="4814401"/>
            <a:ext cx="206973" cy="308899"/>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61" name="Freeform 361"/>
          <p:cNvSpPr>
            <a:spLocks/>
          </p:cNvSpPr>
          <p:nvPr/>
        </p:nvSpPr>
        <p:spPr bwMode="auto">
          <a:xfrm>
            <a:off x="12217031" y="4638647"/>
            <a:ext cx="203210" cy="319551"/>
          </a:xfrm>
          <a:custGeom>
            <a:avLst/>
            <a:gdLst>
              <a:gd name="T0" fmla="*/ 0 w 155"/>
              <a:gd name="T1" fmla="*/ 167 h 303"/>
              <a:gd name="T2" fmla="*/ 88 w 155"/>
              <a:gd name="T3" fmla="*/ 84 h 303"/>
              <a:gd name="T4" fmla="*/ 155 w 155"/>
              <a:gd name="T5" fmla="*/ 0 h 303"/>
              <a:gd name="T6" fmla="*/ 155 w 155"/>
              <a:gd name="T7" fmla="*/ 74 h 303"/>
              <a:gd name="T8" fmla="*/ 155 w 155"/>
              <a:gd name="T9" fmla="*/ 136 h 303"/>
              <a:gd name="T10" fmla="*/ 88 w 155"/>
              <a:gd name="T11" fmla="*/ 220 h 303"/>
              <a:gd name="T12" fmla="*/ 0 w 155"/>
              <a:gd name="T13" fmla="*/ 303 h 303"/>
              <a:gd name="T14" fmla="*/ 0 w 155"/>
              <a:gd name="T15" fmla="*/ 230 h 303"/>
              <a:gd name="T16" fmla="*/ 0 w 155"/>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03">
                <a:moveTo>
                  <a:pt x="0" y="167"/>
                </a:moveTo>
                <a:lnTo>
                  <a:pt x="88" y="84"/>
                </a:lnTo>
                <a:lnTo>
                  <a:pt x="155" y="0"/>
                </a:lnTo>
                <a:lnTo>
                  <a:pt x="155" y="74"/>
                </a:lnTo>
                <a:lnTo>
                  <a:pt x="155" y="136"/>
                </a:lnTo>
                <a:lnTo>
                  <a:pt x="88" y="220"/>
                </a:lnTo>
                <a:lnTo>
                  <a:pt x="0" y="303"/>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62" name="Freeform 362"/>
          <p:cNvSpPr>
            <a:spLocks/>
          </p:cNvSpPr>
          <p:nvPr/>
        </p:nvSpPr>
        <p:spPr bwMode="auto">
          <a:xfrm>
            <a:off x="11368440" y="5464155"/>
            <a:ext cx="205091" cy="307123"/>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63" name="Freeform 363"/>
          <p:cNvSpPr>
            <a:spLocks/>
          </p:cNvSpPr>
          <p:nvPr/>
        </p:nvSpPr>
        <p:spPr bwMode="auto">
          <a:xfrm>
            <a:off x="11573532" y="5288398"/>
            <a:ext cx="218262" cy="319551"/>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64" name="Freeform 364"/>
          <p:cNvSpPr>
            <a:spLocks/>
          </p:cNvSpPr>
          <p:nvPr/>
        </p:nvSpPr>
        <p:spPr bwMode="auto">
          <a:xfrm>
            <a:off x="11791792" y="5123301"/>
            <a:ext cx="218262" cy="307123"/>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65" name="Freeform 365"/>
          <p:cNvSpPr>
            <a:spLocks/>
          </p:cNvSpPr>
          <p:nvPr/>
        </p:nvSpPr>
        <p:spPr bwMode="auto">
          <a:xfrm>
            <a:off x="12010055" y="4958199"/>
            <a:ext cx="206973" cy="308899"/>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66" name="Freeform 366"/>
          <p:cNvSpPr>
            <a:spLocks/>
          </p:cNvSpPr>
          <p:nvPr/>
        </p:nvSpPr>
        <p:spPr bwMode="auto">
          <a:xfrm>
            <a:off x="12217031" y="4782446"/>
            <a:ext cx="203210" cy="307123"/>
          </a:xfrm>
          <a:custGeom>
            <a:avLst/>
            <a:gdLst>
              <a:gd name="T0" fmla="*/ 0 w 155"/>
              <a:gd name="T1" fmla="*/ 167 h 292"/>
              <a:gd name="T2" fmla="*/ 88 w 155"/>
              <a:gd name="T3" fmla="*/ 84 h 292"/>
              <a:gd name="T4" fmla="*/ 155 w 155"/>
              <a:gd name="T5" fmla="*/ 0 h 292"/>
              <a:gd name="T6" fmla="*/ 155 w 155"/>
              <a:gd name="T7" fmla="*/ 136 h 292"/>
              <a:gd name="T8" fmla="*/ 88 w 155"/>
              <a:gd name="T9" fmla="*/ 219 h 292"/>
              <a:gd name="T10" fmla="*/ 0 w 155"/>
              <a:gd name="T11" fmla="*/ 292 h 292"/>
              <a:gd name="T12" fmla="*/ 0 w 155"/>
              <a:gd name="T13" fmla="*/ 23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4"/>
                </a:lnTo>
                <a:lnTo>
                  <a:pt x="155" y="0"/>
                </a:lnTo>
                <a:lnTo>
                  <a:pt x="155" y="136"/>
                </a:lnTo>
                <a:lnTo>
                  <a:pt x="88" y="219"/>
                </a:lnTo>
                <a:lnTo>
                  <a:pt x="0" y="292"/>
                </a:lnTo>
                <a:lnTo>
                  <a:pt x="0" y="230"/>
                </a:lnTo>
                <a:lnTo>
                  <a:pt x="0" y="167"/>
                </a:lnTo>
                <a:close/>
              </a:path>
            </a:pathLst>
          </a:custGeom>
          <a:solidFill>
            <a:srgbClr val="AB6E3D"/>
          </a:solidFill>
          <a:ln w="0">
            <a:solidFill>
              <a:srgbClr val="25221E"/>
            </a:solidFill>
            <a:prstDash val="solid"/>
            <a:round/>
            <a:headEnd/>
            <a:tailEnd/>
          </a:ln>
        </p:spPr>
        <p:txBody>
          <a:bodyPr lIns="105507" tIns="52754" rIns="105507" bIns="52754"/>
          <a:lstStyle/>
          <a:p>
            <a:endParaRPr lang="fr-FR">
              <a:latin typeface="+mj-lt"/>
            </a:endParaRPr>
          </a:p>
        </p:txBody>
      </p:sp>
      <p:sp>
        <p:nvSpPr>
          <p:cNvPr id="367" name="Freeform 367"/>
          <p:cNvSpPr>
            <a:spLocks/>
          </p:cNvSpPr>
          <p:nvPr/>
        </p:nvSpPr>
        <p:spPr bwMode="auto">
          <a:xfrm>
            <a:off x="11573532" y="4441590"/>
            <a:ext cx="218262" cy="317775"/>
          </a:xfrm>
          <a:custGeom>
            <a:avLst/>
            <a:gdLst>
              <a:gd name="T0" fmla="*/ 0 w 166"/>
              <a:gd name="T1" fmla="*/ 167 h 302"/>
              <a:gd name="T2" fmla="*/ 88 w 166"/>
              <a:gd name="T3" fmla="*/ 83 h 302"/>
              <a:gd name="T4" fmla="*/ 166 w 166"/>
              <a:gd name="T5" fmla="*/ 0 h 302"/>
              <a:gd name="T6" fmla="*/ 166 w 166"/>
              <a:gd name="T7" fmla="*/ 146 h 302"/>
              <a:gd name="T8" fmla="*/ 88 w 166"/>
              <a:gd name="T9" fmla="*/ 229 h 302"/>
              <a:gd name="T10" fmla="*/ 0 w 166"/>
              <a:gd name="T11" fmla="*/ 302 h 302"/>
              <a:gd name="T12" fmla="*/ 0 w 166"/>
              <a:gd name="T13" fmla="*/ 240 h 302"/>
              <a:gd name="T14" fmla="*/ 0 w 16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2">
                <a:moveTo>
                  <a:pt x="0" y="167"/>
                </a:moveTo>
                <a:lnTo>
                  <a:pt x="88" y="83"/>
                </a:lnTo>
                <a:lnTo>
                  <a:pt x="166" y="0"/>
                </a:lnTo>
                <a:lnTo>
                  <a:pt x="166" y="146"/>
                </a:lnTo>
                <a:lnTo>
                  <a:pt x="88" y="229"/>
                </a:lnTo>
                <a:lnTo>
                  <a:pt x="0" y="302"/>
                </a:lnTo>
                <a:lnTo>
                  <a:pt x="0" y="240"/>
                </a:lnTo>
                <a:lnTo>
                  <a:pt x="0" y="16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368" name="Freeform 368"/>
          <p:cNvSpPr>
            <a:spLocks/>
          </p:cNvSpPr>
          <p:nvPr/>
        </p:nvSpPr>
        <p:spPr bwMode="auto">
          <a:xfrm>
            <a:off x="11791792" y="4288918"/>
            <a:ext cx="218262" cy="305349"/>
          </a:xfrm>
          <a:custGeom>
            <a:avLst/>
            <a:gdLst>
              <a:gd name="T0" fmla="*/ 0 w 166"/>
              <a:gd name="T1" fmla="*/ 147 h 293"/>
              <a:gd name="T2" fmla="*/ 78 w 166"/>
              <a:gd name="T3" fmla="*/ 84 h 293"/>
              <a:gd name="T4" fmla="*/ 166 w 166"/>
              <a:gd name="T5" fmla="*/ 0 h 293"/>
              <a:gd name="T6" fmla="*/ 166 w 166"/>
              <a:gd name="T7" fmla="*/ 53 h 293"/>
              <a:gd name="T8" fmla="*/ 166 w 166"/>
              <a:gd name="T9" fmla="*/ 126 h 293"/>
              <a:gd name="T10" fmla="*/ 78 w 166"/>
              <a:gd name="T11" fmla="*/ 209 h 293"/>
              <a:gd name="T12" fmla="*/ 0 w 166"/>
              <a:gd name="T13" fmla="*/ 293 h 293"/>
              <a:gd name="T14" fmla="*/ 0 w 16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7"/>
                </a:moveTo>
                <a:lnTo>
                  <a:pt x="78" y="84"/>
                </a:lnTo>
                <a:lnTo>
                  <a:pt x="166" y="0"/>
                </a:lnTo>
                <a:lnTo>
                  <a:pt x="166" y="53"/>
                </a:lnTo>
                <a:lnTo>
                  <a:pt x="166" y="126"/>
                </a:lnTo>
                <a:lnTo>
                  <a:pt x="78" y="209"/>
                </a:lnTo>
                <a:lnTo>
                  <a:pt x="0" y="293"/>
                </a:lnTo>
                <a:lnTo>
                  <a:pt x="0" y="14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369" name="Freeform 369"/>
          <p:cNvSpPr>
            <a:spLocks/>
          </p:cNvSpPr>
          <p:nvPr/>
        </p:nvSpPr>
        <p:spPr bwMode="auto">
          <a:xfrm>
            <a:off x="12010055" y="4109615"/>
            <a:ext cx="206973" cy="310675"/>
          </a:xfrm>
          <a:custGeom>
            <a:avLst/>
            <a:gdLst>
              <a:gd name="T0" fmla="*/ 0 w 156"/>
              <a:gd name="T1" fmla="*/ 167 h 293"/>
              <a:gd name="T2" fmla="*/ 78 w 156"/>
              <a:gd name="T3" fmla="*/ 84 h 293"/>
              <a:gd name="T4" fmla="*/ 156 w 156"/>
              <a:gd name="T5" fmla="*/ 0 h 293"/>
              <a:gd name="T6" fmla="*/ 156 w 156"/>
              <a:gd name="T7" fmla="*/ 73 h 293"/>
              <a:gd name="T8" fmla="*/ 156 w 156"/>
              <a:gd name="T9" fmla="*/ 126 h 293"/>
              <a:gd name="T10" fmla="*/ 78 w 156"/>
              <a:gd name="T11" fmla="*/ 209 h 293"/>
              <a:gd name="T12" fmla="*/ 0 w 156"/>
              <a:gd name="T13" fmla="*/ 293 h 293"/>
              <a:gd name="T14" fmla="*/ 0 w 156"/>
              <a:gd name="T15" fmla="*/ 22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78" y="84"/>
                </a:lnTo>
                <a:lnTo>
                  <a:pt x="156" y="0"/>
                </a:lnTo>
                <a:lnTo>
                  <a:pt x="156" y="73"/>
                </a:lnTo>
                <a:lnTo>
                  <a:pt x="156" y="126"/>
                </a:lnTo>
                <a:lnTo>
                  <a:pt x="78" y="209"/>
                </a:lnTo>
                <a:lnTo>
                  <a:pt x="0" y="293"/>
                </a:lnTo>
                <a:lnTo>
                  <a:pt x="0" y="220"/>
                </a:lnTo>
                <a:lnTo>
                  <a:pt x="0" y="16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370" name="Freeform 370"/>
          <p:cNvSpPr>
            <a:spLocks/>
          </p:cNvSpPr>
          <p:nvPr/>
        </p:nvSpPr>
        <p:spPr bwMode="auto">
          <a:xfrm>
            <a:off x="12217031" y="3935637"/>
            <a:ext cx="203210" cy="308899"/>
          </a:xfrm>
          <a:custGeom>
            <a:avLst/>
            <a:gdLst>
              <a:gd name="T0" fmla="*/ 0 w 155"/>
              <a:gd name="T1" fmla="*/ 167 h 293"/>
              <a:gd name="T2" fmla="*/ 88 w 155"/>
              <a:gd name="T3" fmla="*/ 84 h 293"/>
              <a:gd name="T4" fmla="*/ 155 w 155"/>
              <a:gd name="T5" fmla="*/ 0 h 293"/>
              <a:gd name="T6" fmla="*/ 155 w 155"/>
              <a:gd name="T7" fmla="*/ 147 h 293"/>
              <a:gd name="T8" fmla="*/ 88 w 155"/>
              <a:gd name="T9" fmla="*/ 230 h 293"/>
              <a:gd name="T10" fmla="*/ 0 w 155"/>
              <a:gd name="T11" fmla="*/ 293 h 293"/>
              <a:gd name="T12" fmla="*/ 0 w 155"/>
              <a:gd name="T13" fmla="*/ 240 h 293"/>
              <a:gd name="T14" fmla="*/ 0 w 155"/>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67"/>
                </a:moveTo>
                <a:lnTo>
                  <a:pt x="88" y="84"/>
                </a:lnTo>
                <a:lnTo>
                  <a:pt x="155" y="0"/>
                </a:lnTo>
                <a:lnTo>
                  <a:pt x="155" y="147"/>
                </a:lnTo>
                <a:lnTo>
                  <a:pt x="88" y="230"/>
                </a:lnTo>
                <a:lnTo>
                  <a:pt x="0" y="293"/>
                </a:lnTo>
                <a:lnTo>
                  <a:pt x="0" y="240"/>
                </a:lnTo>
                <a:lnTo>
                  <a:pt x="0" y="16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371" name="Freeform 371"/>
          <p:cNvSpPr>
            <a:spLocks/>
          </p:cNvSpPr>
          <p:nvPr/>
        </p:nvSpPr>
        <p:spPr bwMode="auto">
          <a:xfrm>
            <a:off x="11368440" y="4759368"/>
            <a:ext cx="205091" cy="308899"/>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372" name="Freeform 372"/>
          <p:cNvSpPr>
            <a:spLocks/>
          </p:cNvSpPr>
          <p:nvPr/>
        </p:nvSpPr>
        <p:spPr bwMode="auto">
          <a:xfrm>
            <a:off x="11573532" y="4594266"/>
            <a:ext cx="218262" cy="308899"/>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8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62"/>
                </a:lnTo>
                <a:lnTo>
                  <a:pt x="166" y="125"/>
                </a:lnTo>
                <a:lnTo>
                  <a:pt x="88" y="208"/>
                </a:lnTo>
                <a:lnTo>
                  <a:pt x="0" y="292"/>
                </a:lnTo>
                <a:lnTo>
                  <a:pt x="0" y="156"/>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373" name="Freeform 373"/>
          <p:cNvSpPr>
            <a:spLocks/>
          </p:cNvSpPr>
          <p:nvPr/>
        </p:nvSpPr>
        <p:spPr bwMode="auto">
          <a:xfrm>
            <a:off x="11791792" y="4420288"/>
            <a:ext cx="218262" cy="307123"/>
          </a:xfrm>
          <a:custGeom>
            <a:avLst/>
            <a:gdLst>
              <a:gd name="T0" fmla="*/ 0 w 166"/>
              <a:gd name="T1" fmla="*/ 167 h 292"/>
              <a:gd name="T2" fmla="*/ 78 w 166"/>
              <a:gd name="T3" fmla="*/ 83 h 292"/>
              <a:gd name="T4" fmla="*/ 166 w 166"/>
              <a:gd name="T5" fmla="*/ 0 h 292"/>
              <a:gd name="T6" fmla="*/ 166 w 166"/>
              <a:gd name="T7" fmla="*/ 73 h 292"/>
              <a:gd name="T8" fmla="*/ 166 w 166"/>
              <a:gd name="T9" fmla="*/ 135 h 292"/>
              <a:gd name="T10" fmla="*/ 78 w 166"/>
              <a:gd name="T11" fmla="*/ 208 h 292"/>
              <a:gd name="T12" fmla="*/ 0 w 166"/>
              <a:gd name="T13" fmla="*/ 292 h 292"/>
              <a:gd name="T14" fmla="*/ 0 w 166"/>
              <a:gd name="T15" fmla="*/ 22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3"/>
                </a:lnTo>
                <a:lnTo>
                  <a:pt x="166" y="0"/>
                </a:lnTo>
                <a:lnTo>
                  <a:pt x="166" y="73"/>
                </a:lnTo>
                <a:lnTo>
                  <a:pt x="166" y="135"/>
                </a:lnTo>
                <a:lnTo>
                  <a:pt x="78" y="208"/>
                </a:lnTo>
                <a:lnTo>
                  <a:pt x="0" y="292"/>
                </a:lnTo>
                <a:lnTo>
                  <a:pt x="0" y="229"/>
                </a:lnTo>
                <a:lnTo>
                  <a:pt x="0" y="167"/>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374" name="Freeform 374"/>
          <p:cNvSpPr>
            <a:spLocks/>
          </p:cNvSpPr>
          <p:nvPr/>
        </p:nvSpPr>
        <p:spPr bwMode="auto">
          <a:xfrm>
            <a:off x="12010055" y="4244533"/>
            <a:ext cx="206973" cy="316000"/>
          </a:xfrm>
          <a:custGeom>
            <a:avLst/>
            <a:gdLst>
              <a:gd name="T0" fmla="*/ 0 w 156"/>
              <a:gd name="T1" fmla="*/ 167 h 302"/>
              <a:gd name="T2" fmla="*/ 78 w 156"/>
              <a:gd name="T3" fmla="*/ 83 h 302"/>
              <a:gd name="T4" fmla="*/ 156 w 156"/>
              <a:gd name="T5" fmla="*/ 0 h 302"/>
              <a:gd name="T6" fmla="*/ 156 w 156"/>
              <a:gd name="T7" fmla="*/ 146 h 302"/>
              <a:gd name="T8" fmla="*/ 78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78" y="83"/>
                </a:lnTo>
                <a:lnTo>
                  <a:pt x="156" y="0"/>
                </a:lnTo>
                <a:lnTo>
                  <a:pt x="156" y="146"/>
                </a:lnTo>
                <a:lnTo>
                  <a:pt x="78" y="229"/>
                </a:lnTo>
                <a:lnTo>
                  <a:pt x="0" y="302"/>
                </a:lnTo>
                <a:lnTo>
                  <a:pt x="0" y="240"/>
                </a:lnTo>
                <a:lnTo>
                  <a:pt x="0" y="167"/>
                </a:lnTo>
                <a:close/>
              </a:path>
            </a:pathLst>
          </a:custGeom>
          <a:solidFill>
            <a:srgbClr val="887765"/>
          </a:solidFill>
          <a:ln w="3175" cmpd="sng">
            <a:solidFill>
              <a:srgbClr val="25221E"/>
            </a:solidFill>
            <a:prstDash val="solid"/>
            <a:round/>
            <a:headEnd/>
            <a:tailEnd/>
          </a:ln>
        </p:spPr>
        <p:txBody>
          <a:bodyPr lIns="105507" tIns="52754" rIns="105507" bIns="52754"/>
          <a:lstStyle/>
          <a:p>
            <a:endParaRPr lang="fr-FR">
              <a:latin typeface="+mj-lt"/>
            </a:endParaRPr>
          </a:p>
        </p:txBody>
      </p:sp>
      <p:sp>
        <p:nvSpPr>
          <p:cNvPr id="375" name="Freeform 375"/>
          <p:cNvSpPr>
            <a:spLocks/>
          </p:cNvSpPr>
          <p:nvPr/>
        </p:nvSpPr>
        <p:spPr bwMode="auto">
          <a:xfrm>
            <a:off x="12217031" y="4090087"/>
            <a:ext cx="203210" cy="307123"/>
          </a:xfrm>
          <a:custGeom>
            <a:avLst/>
            <a:gdLst>
              <a:gd name="T0" fmla="*/ 0 w 155"/>
              <a:gd name="T1" fmla="*/ 146 h 292"/>
              <a:gd name="T2" fmla="*/ 88 w 155"/>
              <a:gd name="T3" fmla="*/ 83 h 292"/>
              <a:gd name="T4" fmla="*/ 155 w 155"/>
              <a:gd name="T5" fmla="*/ 0 h 292"/>
              <a:gd name="T6" fmla="*/ 155 w 155"/>
              <a:gd name="T7" fmla="*/ 73 h 292"/>
              <a:gd name="T8" fmla="*/ 155 w 155"/>
              <a:gd name="T9" fmla="*/ 125 h 292"/>
              <a:gd name="T10" fmla="*/ 88 w 155"/>
              <a:gd name="T11" fmla="*/ 208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73"/>
                </a:lnTo>
                <a:lnTo>
                  <a:pt x="155" y="125"/>
                </a:lnTo>
                <a:lnTo>
                  <a:pt x="88" y="208"/>
                </a:lnTo>
                <a:lnTo>
                  <a:pt x="0" y="292"/>
                </a:lnTo>
                <a:lnTo>
                  <a:pt x="0" y="146"/>
                </a:lnTo>
                <a:close/>
              </a:path>
            </a:pathLst>
          </a:custGeom>
          <a:solidFill>
            <a:srgbClr val="887765"/>
          </a:solidFill>
          <a:ln w="0">
            <a:solidFill>
              <a:srgbClr val="25221E"/>
            </a:solidFill>
            <a:prstDash val="solid"/>
            <a:round/>
            <a:headEnd/>
            <a:tailEnd/>
          </a:ln>
        </p:spPr>
        <p:txBody>
          <a:bodyPr lIns="105507" tIns="52754" rIns="105507" bIns="52754"/>
          <a:lstStyle/>
          <a:p>
            <a:endParaRPr lang="fr-FR">
              <a:latin typeface="+mj-lt"/>
            </a:endParaRPr>
          </a:p>
        </p:txBody>
      </p:sp>
      <p:sp>
        <p:nvSpPr>
          <p:cNvPr id="376" name="Freeform 376"/>
          <p:cNvSpPr>
            <a:spLocks/>
          </p:cNvSpPr>
          <p:nvPr/>
        </p:nvSpPr>
        <p:spPr bwMode="auto">
          <a:xfrm>
            <a:off x="11368440" y="5883120"/>
            <a:ext cx="205091" cy="307123"/>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77" name="Freeform 377"/>
          <p:cNvSpPr>
            <a:spLocks/>
          </p:cNvSpPr>
          <p:nvPr/>
        </p:nvSpPr>
        <p:spPr bwMode="auto">
          <a:xfrm>
            <a:off x="11573532" y="5705589"/>
            <a:ext cx="218262" cy="319551"/>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78" name="Freeform 378"/>
          <p:cNvSpPr>
            <a:spLocks/>
          </p:cNvSpPr>
          <p:nvPr/>
        </p:nvSpPr>
        <p:spPr bwMode="auto">
          <a:xfrm>
            <a:off x="11791792" y="5540489"/>
            <a:ext cx="218262" cy="317776"/>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79" name="Freeform 379"/>
          <p:cNvSpPr>
            <a:spLocks/>
          </p:cNvSpPr>
          <p:nvPr/>
        </p:nvSpPr>
        <p:spPr bwMode="auto">
          <a:xfrm>
            <a:off x="12010055" y="5377163"/>
            <a:ext cx="206973" cy="307124"/>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0" name="Freeform 380"/>
          <p:cNvSpPr>
            <a:spLocks/>
          </p:cNvSpPr>
          <p:nvPr/>
        </p:nvSpPr>
        <p:spPr bwMode="auto">
          <a:xfrm>
            <a:off x="12217031" y="5201413"/>
            <a:ext cx="203210" cy="307123"/>
          </a:xfrm>
          <a:custGeom>
            <a:avLst/>
            <a:gdLst>
              <a:gd name="T0" fmla="*/ 0 w 155"/>
              <a:gd name="T1" fmla="*/ 167 h 292"/>
              <a:gd name="T2" fmla="*/ 88 w 155"/>
              <a:gd name="T3" fmla="*/ 83 h 292"/>
              <a:gd name="T4" fmla="*/ 155 w 155"/>
              <a:gd name="T5" fmla="*/ 0 h 292"/>
              <a:gd name="T6" fmla="*/ 155 w 155"/>
              <a:gd name="T7" fmla="*/ 136 h 292"/>
              <a:gd name="T8" fmla="*/ 88 w 155"/>
              <a:gd name="T9" fmla="*/ 219 h 292"/>
              <a:gd name="T10" fmla="*/ 0 w 155"/>
              <a:gd name="T11" fmla="*/ 292 h 292"/>
              <a:gd name="T12" fmla="*/ 0 w 155"/>
              <a:gd name="T13" fmla="*/ 229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36"/>
                </a:lnTo>
                <a:lnTo>
                  <a:pt x="88" y="219"/>
                </a:lnTo>
                <a:lnTo>
                  <a:pt x="0" y="292"/>
                </a:lnTo>
                <a:lnTo>
                  <a:pt x="0" y="229"/>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1" name="Freeform 381"/>
          <p:cNvSpPr>
            <a:spLocks/>
          </p:cNvSpPr>
          <p:nvPr/>
        </p:nvSpPr>
        <p:spPr bwMode="auto">
          <a:xfrm>
            <a:off x="11368440" y="5739319"/>
            <a:ext cx="205091" cy="317776"/>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2" name="Freeform 382"/>
          <p:cNvSpPr>
            <a:spLocks/>
          </p:cNvSpPr>
          <p:nvPr/>
        </p:nvSpPr>
        <p:spPr bwMode="auto">
          <a:xfrm>
            <a:off x="11573532" y="5574222"/>
            <a:ext cx="218262" cy="308899"/>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3" name="Freeform 383"/>
          <p:cNvSpPr>
            <a:spLocks/>
          </p:cNvSpPr>
          <p:nvPr/>
        </p:nvSpPr>
        <p:spPr bwMode="auto">
          <a:xfrm>
            <a:off x="11791792" y="5398463"/>
            <a:ext cx="218262" cy="307124"/>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4" name="Freeform 384"/>
          <p:cNvSpPr>
            <a:spLocks/>
          </p:cNvSpPr>
          <p:nvPr/>
        </p:nvSpPr>
        <p:spPr bwMode="auto">
          <a:xfrm>
            <a:off x="12010055" y="5233368"/>
            <a:ext cx="206973" cy="307123"/>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5" name="Freeform 385"/>
          <p:cNvSpPr>
            <a:spLocks/>
          </p:cNvSpPr>
          <p:nvPr/>
        </p:nvSpPr>
        <p:spPr bwMode="auto">
          <a:xfrm>
            <a:off x="12217031" y="5068267"/>
            <a:ext cx="203210" cy="308899"/>
          </a:xfrm>
          <a:custGeom>
            <a:avLst/>
            <a:gdLst>
              <a:gd name="T0" fmla="*/ 0 w 155"/>
              <a:gd name="T1" fmla="*/ 156 h 292"/>
              <a:gd name="T2" fmla="*/ 88 w 155"/>
              <a:gd name="T3" fmla="*/ 73 h 292"/>
              <a:gd name="T4" fmla="*/ 155 w 155"/>
              <a:gd name="T5" fmla="*/ 0 h 292"/>
              <a:gd name="T6" fmla="*/ 155 w 155"/>
              <a:gd name="T7" fmla="*/ 62 h 292"/>
              <a:gd name="T8" fmla="*/ 155 w 155"/>
              <a:gd name="T9" fmla="*/ 125 h 292"/>
              <a:gd name="T10" fmla="*/ 88 w 155"/>
              <a:gd name="T11" fmla="*/ 208 h 292"/>
              <a:gd name="T12" fmla="*/ 0 w 155"/>
              <a:gd name="T13" fmla="*/ 292 h 292"/>
              <a:gd name="T14" fmla="*/ 0 w 155"/>
              <a:gd name="T15" fmla="*/ 219 h 292"/>
              <a:gd name="T16" fmla="*/ 0 w 155"/>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56"/>
                </a:moveTo>
                <a:lnTo>
                  <a:pt x="88" y="73"/>
                </a:lnTo>
                <a:lnTo>
                  <a:pt x="155" y="0"/>
                </a:lnTo>
                <a:lnTo>
                  <a:pt x="155" y="62"/>
                </a:lnTo>
                <a:lnTo>
                  <a:pt x="155" y="125"/>
                </a:lnTo>
                <a:lnTo>
                  <a:pt x="88" y="208"/>
                </a:lnTo>
                <a:lnTo>
                  <a:pt x="0" y="292"/>
                </a:lnTo>
                <a:lnTo>
                  <a:pt x="0" y="219"/>
                </a:lnTo>
                <a:lnTo>
                  <a:pt x="0" y="156"/>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6" name="Freeform 386"/>
          <p:cNvSpPr>
            <a:spLocks/>
          </p:cNvSpPr>
          <p:nvPr/>
        </p:nvSpPr>
        <p:spPr bwMode="auto">
          <a:xfrm>
            <a:off x="11368440" y="5607949"/>
            <a:ext cx="205091" cy="307124"/>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7" name="Freeform 387"/>
          <p:cNvSpPr>
            <a:spLocks/>
          </p:cNvSpPr>
          <p:nvPr/>
        </p:nvSpPr>
        <p:spPr bwMode="auto">
          <a:xfrm>
            <a:off x="11573532" y="5430424"/>
            <a:ext cx="218262" cy="308899"/>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8" name="Freeform 388"/>
          <p:cNvSpPr>
            <a:spLocks/>
          </p:cNvSpPr>
          <p:nvPr/>
        </p:nvSpPr>
        <p:spPr bwMode="auto">
          <a:xfrm>
            <a:off x="11791792" y="5267094"/>
            <a:ext cx="218262" cy="307124"/>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89" name="Freeform 389"/>
          <p:cNvSpPr>
            <a:spLocks/>
          </p:cNvSpPr>
          <p:nvPr/>
        </p:nvSpPr>
        <p:spPr bwMode="auto">
          <a:xfrm>
            <a:off x="12010055" y="5089570"/>
            <a:ext cx="206973" cy="308899"/>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90" name="Freeform 390"/>
          <p:cNvSpPr>
            <a:spLocks/>
          </p:cNvSpPr>
          <p:nvPr/>
        </p:nvSpPr>
        <p:spPr bwMode="auto">
          <a:xfrm>
            <a:off x="12217031" y="4926240"/>
            <a:ext cx="203210" cy="307124"/>
          </a:xfrm>
          <a:custGeom>
            <a:avLst/>
            <a:gdLst>
              <a:gd name="T0" fmla="*/ 0 w 155"/>
              <a:gd name="T1" fmla="*/ 156 h 292"/>
              <a:gd name="T2" fmla="*/ 88 w 155"/>
              <a:gd name="T3" fmla="*/ 83 h 292"/>
              <a:gd name="T4" fmla="*/ 155 w 155"/>
              <a:gd name="T5" fmla="*/ 0 h 292"/>
              <a:gd name="T6" fmla="*/ 155 w 155"/>
              <a:gd name="T7" fmla="*/ 62 h 292"/>
              <a:gd name="T8" fmla="*/ 155 w 155"/>
              <a:gd name="T9" fmla="*/ 136 h 292"/>
              <a:gd name="T10" fmla="*/ 88 w 155"/>
              <a:gd name="T11" fmla="*/ 209 h 292"/>
              <a:gd name="T12" fmla="*/ 0 w 155"/>
              <a:gd name="T13" fmla="*/ 292 h 292"/>
              <a:gd name="T14" fmla="*/ 0 w 155"/>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6"/>
                </a:moveTo>
                <a:lnTo>
                  <a:pt x="88" y="83"/>
                </a:lnTo>
                <a:lnTo>
                  <a:pt x="155" y="0"/>
                </a:lnTo>
                <a:lnTo>
                  <a:pt x="155" y="62"/>
                </a:lnTo>
                <a:lnTo>
                  <a:pt x="155" y="136"/>
                </a:lnTo>
                <a:lnTo>
                  <a:pt x="88" y="209"/>
                </a:lnTo>
                <a:lnTo>
                  <a:pt x="0" y="292"/>
                </a:lnTo>
                <a:lnTo>
                  <a:pt x="0" y="156"/>
                </a:lnTo>
                <a:close/>
              </a:path>
            </a:pathLst>
          </a:custGeom>
          <a:solidFill>
            <a:srgbClr val="71513D"/>
          </a:solidFill>
          <a:ln w="0">
            <a:solidFill>
              <a:srgbClr val="25221E"/>
            </a:solidFill>
            <a:prstDash val="solid"/>
            <a:round/>
            <a:headEnd/>
            <a:tailEnd/>
          </a:ln>
        </p:spPr>
        <p:txBody>
          <a:bodyPr lIns="105507" tIns="52754" rIns="105507" bIns="52754"/>
          <a:lstStyle/>
          <a:p>
            <a:endParaRPr lang="fr-FR">
              <a:latin typeface="+mj-lt"/>
            </a:endParaRPr>
          </a:p>
        </p:txBody>
      </p:sp>
      <p:sp>
        <p:nvSpPr>
          <p:cNvPr id="391" name="Freeform 391"/>
          <p:cNvSpPr>
            <a:spLocks/>
          </p:cNvSpPr>
          <p:nvPr/>
        </p:nvSpPr>
        <p:spPr bwMode="auto">
          <a:xfrm>
            <a:off x="9588471" y="3241502"/>
            <a:ext cx="745103" cy="165101"/>
          </a:xfrm>
          <a:custGeom>
            <a:avLst/>
            <a:gdLst>
              <a:gd name="T0" fmla="*/ 167 w 566"/>
              <a:gd name="T1" fmla="*/ 0 h 156"/>
              <a:gd name="T2" fmla="*/ 366 w 566"/>
              <a:gd name="T3" fmla="*/ 0 h 156"/>
              <a:gd name="T4" fmla="*/ 566 w 566"/>
              <a:gd name="T5" fmla="*/ 0 h 156"/>
              <a:gd name="T6" fmla="*/ 477 w 566"/>
              <a:gd name="T7" fmla="*/ 83 h 156"/>
              <a:gd name="T8" fmla="*/ 400 w 566"/>
              <a:gd name="T9" fmla="*/ 156 h 156"/>
              <a:gd name="T10" fmla="*/ 200 w 566"/>
              <a:gd name="T11" fmla="*/ 156 h 156"/>
              <a:gd name="T12" fmla="*/ 0 w 566"/>
              <a:gd name="T13" fmla="*/ 156 h 156"/>
              <a:gd name="T14" fmla="*/ 78 w 566"/>
              <a:gd name="T15" fmla="*/ 83 h 156"/>
              <a:gd name="T16" fmla="*/ 167 w 566"/>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56">
                <a:moveTo>
                  <a:pt x="167" y="0"/>
                </a:moveTo>
                <a:lnTo>
                  <a:pt x="366" y="0"/>
                </a:lnTo>
                <a:lnTo>
                  <a:pt x="566" y="0"/>
                </a:lnTo>
                <a:lnTo>
                  <a:pt x="477" y="83"/>
                </a:lnTo>
                <a:lnTo>
                  <a:pt x="400" y="156"/>
                </a:lnTo>
                <a:lnTo>
                  <a:pt x="200" y="156"/>
                </a:lnTo>
                <a:lnTo>
                  <a:pt x="0" y="156"/>
                </a:lnTo>
                <a:lnTo>
                  <a:pt x="78" y="83"/>
                </a:lnTo>
                <a:lnTo>
                  <a:pt x="167"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92" name="Freeform 392"/>
          <p:cNvSpPr>
            <a:spLocks/>
          </p:cNvSpPr>
          <p:nvPr/>
        </p:nvSpPr>
        <p:spPr bwMode="auto">
          <a:xfrm>
            <a:off x="9370209" y="3406604"/>
            <a:ext cx="745103" cy="175753"/>
          </a:xfrm>
          <a:custGeom>
            <a:avLst/>
            <a:gdLst>
              <a:gd name="T0" fmla="*/ 166 w 566"/>
              <a:gd name="T1" fmla="*/ 0 h 167"/>
              <a:gd name="T2" fmla="*/ 366 w 566"/>
              <a:gd name="T3" fmla="*/ 0 h 167"/>
              <a:gd name="T4" fmla="*/ 566 w 566"/>
              <a:gd name="T5" fmla="*/ 0 h 167"/>
              <a:gd name="T6" fmla="*/ 499 w 566"/>
              <a:gd name="T7" fmla="*/ 84 h 167"/>
              <a:gd name="T8" fmla="*/ 410 w 566"/>
              <a:gd name="T9" fmla="*/ 167 h 167"/>
              <a:gd name="T10" fmla="*/ 211 w 566"/>
              <a:gd name="T11" fmla="*/ 167 h 167"/>
              <a:gd name="T12" fmla="*/ 0 w 566"/>
              <a:gd name="T13" fmla="*/ 167 h 167"/>
              <a:gd name="T14" fmla="*/ 89 w 566"/>
              <a:gd name="T15" fmla="*/ 84 h 167"/>
              <a:gd name="T16" fmla="*/ 166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6" y="0"/>
                </a:moveTo>
                <a:lnTo>
                  <a:pt x="366" y="0"/>
                </a:lnTo>
                <a:lnTo>
                  <a:pt x="566" y="0"/>
                </a:lnTo>
                <a:lnTo>
                  <a:pt x="499" y="84"/>
                </a:lnTo>
                <a:lnTo>
                  <a:pt x="410" y="167"/>
                </a:lnTo>
                <a:lnTo>
                  <a:pt x="211" y="167"/>
                </a:lnTo>
                <a:lnTo>
                  <a:pt x="0" y="167"/>
                </a:lnTo>
                <a:lnTo>
                  <a:pt x="89"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93" name="Freeform 393"/>
          <p:cNvSpPr>
            <a:spLocks/>
          </p:cNvSpPr>
          <p:nvPr/>
        </p:nvSpPr>
        <p:spPr bwMode="auto">
          <a:xfrm>
            <a:off x="9180170" y="3582352"/>
            <a:ext cx="731932" cy="177528"/>
          </a:xfrm>
          <a:custGeom>
            <a:avLst/>
            <a:gdLst>
              <a:gd name="T0" fmla="*/ 144 w 554"/>
              <a:gd name="T1" fmla="*/ 0 h 167"/>
              <a:gd name="T2" fmla="*/ 355 w 554"/>
              <a:gd name="T3" fmla="*/ 0 h 167"/>
              <a:gd name="T4" fmla="*/ 554 w 554"/>
              <a:gd name="T5" fmla="*/ 0 h 167"/>
              <a:gd name="T6" fmla="*/ 477 w 554"/>
              <a:gd name="T7" fmla="*/ 84 h 167"/>
              <a:gd name="T8" fmla="*/ 388 w 554"/>
              <a:gd name="T9" fmla="*/ 167 h 167"/>
              <a:gd name="T10" fmla="*/ 199 w 554"/>
              <a:gd name="T11" fmla="*/ 167 h 167"/>
              <a:gd name="T12" fmla="*/ 0 w 554"/>
              <a:gd name="T13" fmla="*/ 146 h 167"/>
              <a:gd name="T14" fmla="*/ 77 w 554"/>
              <a:gd name="T15" fmla="*/ 84 h 167"/>
              <a:gd name="T16" fmla="*/ 144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44" y="0"/>
                </a:moveTo>
                <a:lnTo>
                  <a:pt x="355" y="0"/>
                </a:lnTo>
                <a:lnTo>
                  <a:pt x="554" y="0"/>
                </a:lnTo>
                <a:lnTo>
                  <a:pt x="477" y="84"/>
                </a:lnTo>
                <a:lnTo>
                  <a:pt x="388" y="167"/>
                </a:lnTo>
                <a:lnTo>
                  <a:pt x="199" y="167"/>
                </a:lnTo>
                <a:lnTo>
                  <a:pt x="0" y="146"/>
                </a:lnTo>
                <a:lnTo>
                  <a:pt x="77" y="84"/>
                </a:lnTo>
                <a:lnTo>
                  <a:pt x="144"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94" name="Freeform 394"/>
          <p:cNvSpPr>
            <a:spLocks/>
          </p:cNvSpPr>
          <p:nvPr/>
        </p:nvSpPr>
        <p:spPr bwMode="auto">
          <a:xfrm>
            <a:off x="8963793" y="3738580"/>
            <a:ext cx="728168" cy="173978"/>
          </a:xfrm>
          <a:custGeom>
            <a:avLst/>
            <a:gdLst>
              <a:gd name="T0" fmla="*/ 166 w 554"/>
              <a:gd name="T1" fmla="*/ 0 h 167"/>
              <a:gd name="T2" fmla="*/ 365 w 554"/>
              <a:gd name="T3" fmla="*/ 21 h 167"/>
              <a:gd name="T4" fmla="*/ 554 w 554"/>
              <a:gd name="T5" fmla="*/ 21 h 167"/>
              <a:gd name="T6" fmla="*/ 476 w 554"/>
              <a:gd name="T7" fmla="*/ 94 h 167"/>
              <a:gd name="T8" fmla="*/ 399 w 554"/>
              <a:gd name="T9" fmla="*/ 167 h 167"/>
              <a:gd name="T10" fmla="*/ 199 w 554"/>
              <a:gd name="T11" fmla="*/ 167 h 167"/>
              <a:gd name="T12" fmla="*/ 0 w 554"/>
              <a:gd name="T13" fmla="*/ 167 h 167"/>
              <a:gd name="T14" fmla="*/ 77 w 554"/>
              <a:gd name="T15" fmla="*/ 84 h 167"/>
              <a:gd name="T16" fmla="*/ 166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66" y="0"/>
                </a:moveTo>
                <a:lnTo>
                  <a:pt x="365" y="21"/>
                </a:lnTo>
                <a:lnTo>
                  <a:pt x="554" y="21"/>
                </a:lnTo>
                <a:lnTo>
                  <a:pt x="476" y="94"/>
                </a:lnTo>
                <a:lnTo>
                  <a:pt x="399" y="167"/>
                </a:lnTo>
                <a:lnTo>
                  <a:pt x="199" y="167"/>
                </a:lnTo>
                <a:lnTo>
                  <a:pt x="0" y="167"/>
                </a:lnTo>
                <a:lnTo>
                  <a:pt x="77"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95" name="Freeform 395"/>
          <p:cNvSpPr>
            <a:spLocks/>
          </p:cNvSpPr>
          <p:nvPr/>
        </p:nvSpPr>
        <p:spPr bwMode="auto">
          <a:xfrm>
            <a:off x="8758699" y="3912555"/>
            <a:ext cx="730051" cy="177528"/>
          </a:xfrm>
          <a:custGeom>
            <a:avLst/>
            <a:gdLst>
              <a:gd name="T0" fmla="*/ 156 w 555"/>
              <a:gd name="T1" fmla="*/ 0 h 168"/>
              <a:gd name="T2" fmla="*/ 355 w 555"/>
              <a:gd name="T3" fmla="*/ 0 h 168"/>
              <a:gd name="T4" fmla="*/ 555 w 555"/>
              <a:gd name="T5" fmla="*/ 0 h 168"/>
              <a:gd name="T6" fmla="*/ 477 w 555"/>
              <a:gd name="T7" fmla="*/ 84 h 168"/>
              <a:gd name="T8" fmla="*/ 399 w 555"/>
              <a:gd name="T9" fmla="*/ 168 h 168"/>
              <a:gd name="T10" fmla="*/ 200 w 555"/>
              <a:gd name="T11" fmla="*/ 168 h 168"/>
              <a:gd name="T12" fmla="*/ 0 w 555"/>
              <a:gd name="T13" fmla="*/ 168 h 168"/>
              <a:gd name="T14" fmla="*/ 78 w 555"/>
              <a:gd name="T15" fmla="*/ 84 h 168"/>
              <a:gd name="T16" fmla="*/ 156 w 555"/>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8">
                <a:moveTo>
                  <a:pt x="156" y="0"/>
                </a:moveTo>
                <a:lnTo>
                  <a:pt x="355" y="0"/>
                </a:lnTo>
                <a:lnTo>
                  <a:pt x="555" y="0"/>
                </a:lnTo>
                <a:lnTo>
                  <a:pt x="477" y="84"/>
                </a:lnTo>
                <a:lnTo>
                  <a:pt x="399" y="168"/>
                </a:lnTo>
                <a:lnTo>
                  <a:pt x="200" y="168"/>
                </a:lnTo>
                <a:lnTo>
                  <a:pt x="0" y="168"/>
                </a:lnTo>
                <a:lnTo>
                  <a:pt x="78" y="84"/>
                </a:lnTo>
                <a:lnTo>
                  <a:pt x="15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96" name="Freeform 396"/>
          <p:cNvSpPr>
            <a:spLocks/>
          </p:cNvSpPr>
          <p:nvPr/>
        </p:nvSpPr>
        <p:spPr bwMode="auto">
          <a:xfrm>
            <a:off x="10115312" y="3241502"/>
            <a:ext cx="743221" cy="165101"/>
          </a:xfrm>
          <a:custGeom>
            <a:avLst/>
            <a:gdLst>
              <a:gd name="T0" fmla="*/ 166 w 565"/>
              <a:gd name="T1" fmla="*/ 0 h 156"/>
              <a:gd name="T2" fmla="*/ 366 w 565"/>
              <a:gd name="T3" fmla="*/ 0 h 156"/>
              <a:gd name="T4" fmla="*/ 565 w 565"/>
              <a:gd name="T5" fmla="*/ 0 h 156"/>
              <a:gd name="T6" fmla="*/ 476 w 565"/>
              <a:gd name="T7" fmla="*/ 83 h 156"/>
              <a:gd name="T8" fmla="*/ 399 w 565"/>
              <a:gd name="T9" fmla="*/ 156 h 156"/>
              <a:gd name="T10" fmla="*/ 199 w 565"/>
              <a:gd name="T11" fmla="*/ 156 h 156"/>
              <a:gd name="T12" fmla="*/ 0 w 565"/>
              <a:gd name="T13" fmla="*/ 156 h 156"/>
              <a:gd name="T14" fmla="*/ 77 w 565"/>
              <a:gd name="T15" fmla="*/ 83 h 156"/>
              <a:gd name="T16" fmla="*/ 166 w 56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56">
                <a:moveTo>
                  <a:pt x="166" y="0"/>
                </a:moveTo>
                <a:lnTo>
                  <a:pt x="366" y="0"/>
                </a:lnTo>
                <a:lnTo>
                  <a:pt x="565" y="0"/>
                </a:lnTo>
                <a:lnTo>
                  <a:pt x="476" y="83"/>
                </a:lnTo>
                <a:lnTo>
                  <a:pt x="399" y="156"/>
                </a:lnTo>
                <a:lnTo>
                  <a:pt x="199" y="156"/>
                </a:lnTo>
                <a:lnTo>
                  <a:pt x="0" y="156"/>
                </a:lnTo>
                <a:lnTo>
                  <a:pt x="77" y="83"/>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97" name="Freeform 397"/>
          <p:cNvSpPr>
            <a:spLocks/>
          </p:cNvSpPr>
          <p:nvPr/>
        </p:nvSpPr>
        <p:spPr bwMode="auto">
          <a:xfrm>
            <a:off x="9912103" y="3406604"/>
            <a:ext cx="730051" cy="175753"/>
          </a:xfrm>
          <a:custGeom>
            <a:avLst/>
            <a:gdLst>
              <a:gd name="T0" fmla="*/ 156 w 555"/>
              <a:gd name="T1" fmla="*/ 0 h 167"/>
              <a:gd name="T2" fmla="*/ 355 w 555"/>
              <a:gd name="T3" fmla="*/ 0 h 167"/>
              <a:gd name="T4" fmla="*/ 555 w 555"/>
              <a:gd name="T5" fmla="*/ 0 h 167"/>
              <a:gd name="T6" fmla="*/ 477 w 555"/>
              <a:gd name="T7" fmla="*/ 84 h 167"/>
              <a:gd name="T8" fmla="*/ 400 w 555"/>
              <a:gd name="T9" fmla="*/ 167 h 167"/>
              <a:gd name="T10" fmla="*/ 200 w 555"/>
              <a:gd name="T11" fmla="*/ 167 h 167"/>
              <a:gd name="T12" fmla="*/ 0 w 555"/>
              <a:gd name="T13" fmla="*/ 167 h 167"/>
              <a:gd name="T14" fmla="*/ 89 w 555"/>
              <a:gd name="T15" fmla="*/ 84 h 167"/>
              <a:gd name="T16" fmla="*/ 15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56" y="0"/>
                </a:moveTo>
                <a:lnTo>
                  <a:pt x="355" y="0"/>
                </a:lnTo>
                <a:lnTo>
                  <a:pt x="555" y="0"/>
                </a:lnTo>
                <a:lnTo>
                  <a:pt x="477" y="84"/>
                </a:lnTo>
                <a:lnTo>
                  <a:pt x="400" y="167"/>
                </a:lnTo>
                <a:lnTo>
                  <a:pt x="200" y="167"/>
                </a:lnTo>
                <a:lnTo>
                  <a:pt x="0" y="167"/>
                </a:lnTo>
                <a:lnTo>
                  <a:pt x="89" y="84"/>
                </a:lnTo>
                <a:lnTo>
                  <a:pt x="15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98" name="Freeform 398"/>
          <p:cNvSpPr>
            <a:spLocks/>
          </p:cNvSpPr>
          <p:nvPr/>
        </p:nvSpPr>
        <p:spPr bwMode="auto">
          <a:xfrm>
            <a:off x="9691957" y="3582352"/>
            <a:ext cx="745103" cy="177528"/>
          </a:xfrm>
          <a:custGeom>
            <a:avLst/>
            <a:gdLst>
              <a:gd name="T0" fmla="*/ 166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6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6" y="0"/>
                </a:moveTo>
                <a:lnTo>
                  <a:pt x="366" y="0"/>
                </a:lnTo>
                <a:lnTo>
                  <a:pt x="566" y="0"/>
                </a:lnTo>
                <a:lnTo>
                  <a:pt x="488" y="84"/>
                </a:lnTo>
                <a:lnTo>
                  <a:pt x="399" y="167"/>
                </a:lnTo>
                <a:lnTo>
                  <a:pt x="200" y="167"/>
                </a:lnTo>
                <a:lnTo>
                  <a:pt x="0" y="167"/>
                </a:lnTo>
                <a:lnTo>
                  <a:pt x="89"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399" name="Freeform 399"/>
          <p:cNvSpPr>
            <a:spLocks/>
          </p:cNvSpPr>
          <p:nvPr/>
        </p:nvSpPr>
        <p:spPr bwMode="auto">
          <a:xfrm>
            <a:off x="9488750" y="3759881"/>
            <a:ext cx="726287" cy="152674"/>
          </a:xfrm>
          <a:custGeom>
            <a:avLst/>
            <a:gdLst>
              <a:gd name="T0" fmla="*/ 155 w 554"/>
              <a:gd name="T1" fmla="*/ 0 h 146"/>
              <a:gd name="T2" fmla="*/ 355 w 554"/>
              <a:gd name="T3" fmla="*/ 0 h 146"/>
              <a:gd name="T4" fmla="*/ 554 w 554"/>
              <a:gd name="T5" fmla="*/ 0 h 146"/>
              <a:gd name="T6" fmla="*/ 477 w 554"/>
              <a:gd name="T7" fmla="*/ 73 h 146"/>
              <a:gd name="T8" fmla="*/ 399 w 554"/>
              <a:gd name="T9" fmla="*/ 146 h 146"/>
              <a:gd name="T10" fmla="*/ 199 w 554"/>
              <a:gd name="T11" fmla="*/ 146 h 146"/>
              <a:gd name="T12" fmla="*/ 0 w 554"/>
              <a:gd name="T13" fmla="*/ 146 h 146"/>
              <a:gd name="T14" fmla="*/ 77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99" y="146"/>
                </a:lnTo>
                <a:lnTo>
                  <a:pt x="199" y="146"/>
                </a:lnTo>
                <a:lnTo>
                  <a:pt x="0" y="146"/>
                </a:lnTo>
                <a:lnTo>
                  <a:pt x="77" y="73"/>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0" name="Freeform 400"/>
          <p:cNvSpPr>
            <a:spLocks/>
          </p:cNvSpPr>
          <p:nvPr/>
        </p:nvSpPr>
        <p:spPr bwMode="auto">
          <a:xfrm>
            <a:off x="9283659" y="3912555"/>
            <a:ext cx="730051" cy="177528"/>
          </a:xfrm>
          <a:custGeom>
            <a:avLst/>
            <a:gdLst>
              <a:gd name="T0" fmla="*/ 156 w 555"/>
              <a:gd name="T1" fmla="*/ 0 h 168"/>
              <a:gd name="T2" fmla="*/ 355 w 555"/>
              <a:gd name="T3" fmla="*/ 0 h 168"/>
              <a:gd name="T4" fmla="*/ 555 w 555"/>
              <a:gd name="T5" fmla="*/ 0 h 168"/>
              <a:gd name="T6" fmla="*/ 477 w 555"/>
              <a:gd name="T7" fmla="*/ 84 h 168"/>
              <a:gd name="T8" fmla="*/ 400 w 555"/>
              <a:gd name="T9" fmla="*/ 168 h 168"/>
              <a:gd name="T10" fmla="*/ 200 w 555"/>
              <a:gd name="T11" fmla="*/ 168 h 168"/>
              <a:gd name="T12" fmla="*/ 0 w 555"/>
              <a:gd name="T13" fmla="*/ 168 h 168"/>
              <a:gd name="T14" fmla="*/ 78 w 555"/>
              <a:gd name="T15" fmla="*/ 84 h 168"/>
              <a:gd name="T16" fmla="*/ 156 w 555"/>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8">
                <a:moveTo>
                  <a:pt x="156" y="0"/>
                </a:moveTo>
                <a:lnTo>
                  <a:pt x="355" y="0"/>
                </a:lnTo>
                <a:lnTo>
                  <a:pt x="555" y="0"/>
                </a:lnTo>
                <a:lnTo>
                  <a:pt x="477" y="84"/>
                </a:lnTo>
                <a:lnTo>
                  <a:pt x="400" y="168"/>
                </a:lnTo>
                <a:lnTo>
                  <a:pt x="200" y="168"/>
                </a:lnTo>
                <a:lnTo>
                  <a:pt x="0" y="168"/>
                </a:lnTo>
                <a:lnTo>
                  <a:pt x="78" y="84"/>
                </a:lnTo>
                <a:lnTo>
                  <a:pt x="15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1" name="Freeform 401"/>
          <p:cNvSpPr>
            <a:spLocks/>
          </p:cNvSpPr>
          <p:nvPr/>
        </p:nvSpPr>
        <p:spPr bwMode="auto">
          <a:xfrm>
            <a:off x="10642154" y="3241502"/>
            <a:ext cx="726287" cy="165101"/>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2" name="Freeform 402"/>
          <p:cNvSpPr>
            <a:spLocks/>
          </p:cNvSpPr>
          <p:nvPr/>
        </p:nvSpPr>
        <p:spPr bwMode="auto">
          <a:xfrm>
            <a:off x="10437061" y="3406604"/>
            <a:ext cx="728169" cy="175753"/>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3" name="Freeform 403"/>
          <p:cNvSpPr>
            <a:spLocks/>
          </p:cNvSpPr>
          <p:nvPr/>
        </p:nvSpPr>
        <p:spPr bwMode="auto">
          <a:xfrm>
            <a:off x="10215035" y="3582352"/>
            <a:ext cx="746986" cy="177528"/>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4" name="Freeform 404"/>
          <p:cNvSpPr>
            <a:spLocks/>
          </p:cNvSpPr>
          <p:nvPr/>
        </p:nvSpPr>
        <p:spPr bwMode="auto">
          <a:xfrm>
            <a:off x="10013710" y="3759881"/>
            <a:ext cx="728168" cy="152674"/>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5" name="Freeform 405"/>
          <p:cNvSpPr>
            <a:spLocks/>
          </p:cNvSpPr>
          <p:nvPr/>
        </p:nvSpPr>
        <p:spPr bwMode="auto">
          <a:xfrm>
            <a:off x="9808617" y="3912555"/>
            <a:ext cx="714997" cy="177528"/>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6" name="Freeform 406"/>
          <p:cNvSpPr>
            <a:spLocks/>
          </p:cNvSpPr>
          <p:nvPr/>
        </p:nvSpPr>
        <p:spPr bwMode="auto">
          <a:xfrm>
            <a:off x="11165231" y="3241502"/>
            <a:ext cx="730051" cy="165101"/>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7" name="Freeform 407"/>
          <p:cNvSpPr>
            <a:spLocks/>
          </p:cNvSpPr>
          <p:nvPr/>
        </p:nvSpPr>
        <p:spPr bwMode="auto">
          <a:xfrm>
            <a:off x="10962019" y="3406604"/>
            <a:ext cx="741340" cy="175753"/>
          </a:xfrm>
          <a:custGeom>
            <a:avLst/>
            <a:gdLst>
              <a:gd name="T0" fmla="*/ 155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55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55" y="0"/>
                </a:moveTo>
                <a:lnTo>
                  <a:pt x="366" y="0"/>
                </a:lnTo>
                <a:lnTo>
                  <a:pt x="565" y="0"/>
                </a:lnTo>
                <a:lnTo>
                  <a:pt x="477" y="84"/>
                </a:lnTo>
                <a:lnTo>
                  <a:pt x="399" y="167"/>
                </a:lnTo>
                <a:lnTo>
                  <a:pt x="199" y="167"/>
                </a:lnTo>
                <a:lnTo>
                  <a:pt x="0" y="167"/>
                </a:lnTo>
                <a:lnTo>
                  <a:pt x="77" y="84"/>
                </a:lnTo>
                <a:lnTo>
                  <a:pt x="15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8" name="Freeform 408"/>
          <p:cNvSpPr>
            <a:spLocks/>
          </p:cNvSpPr>
          <p:nvPr/>
        </p:nvSpPr>
        <p:spPr bwMode="auto">
          <a:xfrm>
            <a:off x="10741877" y="3582352"/>
            <a:ext cx="743222" cy="177528"/>
          </a:xfrm>
          <a:custGeom>
            <a:avLst/>
            <a:gdLst>
              <a:gd name="T0" fmla="*/ 167 w 566"/>
              <a:gd name="T1" fmla="*/ 0 h 167"/>
              <a:gd name="T2" fmla="*/ 366 w 566"/>
              <a:gd name="T3" fmla="*/ 0 h 167"/>
              <a:gd name="T4" fmla="*/ 566 w 566"/>
              <a:gd name="T5" fmla="*/ 0 h 167"/>
              <a:gd name="T6" fmla="*/ 477 w 566"/>
              <a:gd name="T7" fmla="*/ 84 h 167"/>
              <a:gd name="T8" fmla="*/ 400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77" y="84"/>
                </a:lnTo>
                <a:lnTo>
                  <a:pt x="400" y="167"/>
                </a:lnTo>
                <a:lnTo>
                  <a:pt x="200" y="167"/>
                </a:lnTo>
                <a:lnTo>
                  <a:pt x="0" y="167"/>
                </a:lnTo>
                <a:lnTo>
                  <a:pt x="89" y="84"/>
                </a:lnTo>
                <a:lnTo>
                  <a:pt x="167"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09" name="Freeform 409"/>
          <p:cNvSpPr>
            <a:spLocks/>
          </p:cNvSpPr>
          <p:nvPr/>
        </p:nvSpPr>
        <p:spPr bwMode="auto">
          <a:xfrm>
            <a:off x="10523614" y="3759881"/>
            <a:ext cx="745103" cy="152674"/>
          </a:xfrm>
          <a:custGeom>
            <a:avLst/>
            <a:gdLst>
              <a:gd name="T0" fmla="*/ 166 w 566"/>
              <a:gd name="T1" fmla="*/ 0 h 146"/>
              <a:gd name="T2" fmla="*/ 366 w 566"/>
              <a:gd name="T3" fmla="*/ 0 h 146"/>
              <a:gd name="T4" fmla="*/ 566 w 566"/>
              <a:gd name="T5" fmla="*/ 0 h 146"/>
              <a:gd name="T6" fmla="*/ 488 w 566"/>
              <a:gd name="T7" fmla="*/ 73 h 146"/>
              <a:gd name="T8" fmla="*/ 399 w 566"/>
              <a:gd name="T9" fmla="*/ 146 h 146"/>
              <a:gd name="T10" fmla="*/ 200 w 566"/>
              <a:gd name="T11" fmla="*/ 146 h 146"/>
              <a:gd name="T12" fmla="*/ 0 w 566"/>
              <a:gd name="T13" fmla="*/ 146 h 146"/>
              <a:gd name="T14" fmla="*/ 89 w 566"/>
              <a:gd name="T15" fmla="*/ 73 h 146"/>
              <a:gd name="T16" fmla="*/ 166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6" y="0"/>
                </a:moveTo>
                <a:lnTo>
                  <a:pt x="366" y="0"/>
                </a:lnTo>
                <a:lnTo>
                  <a:pt x="566" y="0"/>
                </a:lnTo>
                <a:lnTo>
                  <a:pt x="488" y="73"/>
                </a:lnTo>
                <a:lnTo>
                  <a:pt x="399" y="146"/>
                </a:lnTo>
                <a:lnTo>
                  <a:pt x="200" y="146"/>
                </a:lnTo>
                <a:lnTo>
                  <a:pt x="0" y="146"/>
                </a:lnTo>
                <a:lnTo>
                  <a:pt x="89" y="73"/>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10" name="Freeform 410"/>
          <p:cNvSpPr>
            <a:spLocks/>
          </p:cNvSpPr>
          <p:nvPr/>
        </p:nvSpPr>
        <p:spPr bwMode="auto">
          <a:xfrm>
            <a:off x="10333577" y="3912555"/>
            <a:ext cx="714997" cy="177528"/>
          </a:xfrm>
          <a:custGeom>
            <a:avLst/>
            <a:gdLst>
              <a:gd name="T0" fmla="*/ 144 w 543"/>
              <a:gd name="T1" fmla="*/ 0 h 168"/>
              <a:gd name="T2" fmla="*/ 344 w 543"/>
              <a:gd name="T3" fmla="*/ 0 h 168"/>
              <a:gd name="T4" fmla="*/ 543 w 543"/>
              <a:gd name="T5" fmla="*/ 0 h 168"/>
              <a:gd name="T6" fmla="*/ 477 w 543"/>
              <a:gd name="T7" fmla="*/ 84 h 168"/>
              <a:gd name="T8" fmla="*/ 399 w 543"/>
              <a:gd name="T9" fmla="*/ 168 h 168"/>
              <a:gd name="T10" fmla="*/ 200 w 543"/>
              <a:gd name="T11" fmla="*/ 168 h 168"/>
              <a:gd name="T12" fmla="*/ 0 w 543"/>
              <a:gd name="T13" fmla="*/ 168 h 168"/>
              <a:gd name="T14" fmla="*/ 78 w 543"/>
              <a:gd name="T15" fmla="*/ 84 h 168"/>
              <a:gd name="T16" fmla="*/ 144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44" y="0"/>
                </a:moveTo>
                <a:lnTo>
                  <a:pt x="344" y="0"/>
                </a:lnTo>
                <a:lnTo>
                  <a:pt x="543" y="0"/>
                </a:lnTo>
                <a:lnTo>
                  <a:pt x="477" y="84"/>
                </a:lnTo>
                <a:lnTo>
                  <a:pt x="399" y="168"/>
                </a:lnTo>
                <a:lnTo>
                  <a:pt x="200" y="168"/>
                </a:lnTo>
                <a:lnTo>
                  <a:pt x="0" y="168"/>
                </a:lnTo>
                <a:lnTo>
                  <a:pt x="78" y="84"/>
                </a:lnTo>
                <a:lnTo>
                  <a:pt x="144"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11" name="Freeform 411"/>
          <p:cNvSpPr>
            <a:spLocks/>
          </p:cNvSpPr>
          <p:nvPr/>
        </p:nvSpPr>
        <p:spPr bwMode="auto">
          <a:xfrm>
            <a:off x="11703361" y="3241502"/>
            <a:ext cx="716879" cy="165101"/>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12" name="Freeform 412"/>
          <p:cNvSpPr>
            <a:spLocks/>
          </p:cNvSpPr>
          <p:nvPr/>
        </p:nvSpPr>
        <p:spPr bwMode="auto">
          <a:xfrm>
            <a:off x="11485096" y="3406604"/>
            <a:ext cx="731931" cy="175753"/>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13" name="Freeform 413"/>
          <p:cNvSpPr>
            <a:spLocks/>
          </p:cNvSpPr>
          <p:nvPr/>
        </p:nvSpPr>
        <p:spPr bwMode="auto">
          <a:xfrm>
            <a:off x="11268716" y="3582352"/>
            <a:ext cx="741340" cy="177528"/>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14" name="Freeform 414"/>
          <p:cNvSpPr>
            <a:spLocks/>
          </p:cNvSpPr>
          <p:nvPr/>
        </p:nvSpPr>
        <p:spPr bwMode="auto">
          <a:xfrm>
            <a:off x="11048572" y="3759881"/>
            <a:ext cx="743221" cy="152674"/>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15" name="Freeform 415"/>
          <p:cNvSpPr>
            <a:spLocks/>
          </p:cNvSpPr>
          <p:nvPr/>
        </p:nvSpPr>
        <p:spPr bwMode="auto">
          <a:xfrm>
            <a:off x="10858535" y="3912555"/>
            <a:ext cx="714997" cy="177528"/>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D99E5F"/>
          </a:solidFill>
          <a:ln w="0">
            <a:solidFill>
              <a:srgbClr val="25221E"/>
            </a:solidFill>
            <a:prstDash val="solid"/>
            <a:round/>
            <a:headEnd/>
            <a:tailEnd/>
          </a:ln>
        </p:spPr>
        <p:txBody>
          <a:bodyPr lIns="105507" tIns="52754" rIns="105507" bIns="52754"/>
          <a:lstStyle/>
          <a:p>
            <a:endParaRPr lang="fr-FR">
              <a:latin typeface="+mj-lt"/>
            </a:endParaRPr>
          </a:p>
        </p:txBody>
      </p:sp>
      <p:sp>
        <p:nvSpPr>
          <p:cNvPr id="416" name="Freeform 416"/>
          <p:cNvSpPr>
            <a:spLocks/>
          </p:cNvSpPr>
          <p:nvPr/>
        </p:nvSpPr>
        <p:spPr bwMode="auto">
          <a:xfrm>
            <a:off x="9881999" y="1922466"/>
            <a:ext cx="1473271" cy="1187663"/>
          </a:xfrm>
          <a:custGeom>
            <a:avLst/>
            <a:gdLst>
              <a:gd name="T0" fmla="*/ 1032 w 1120"/>
              <a:gd name="T1" fmla="*/ 731 h 1127"/>
              <a:gd name="T2" fmla="*/ 1076 w 1120"/>
              <a:gd name="T3" fmla="*/ 752 h 1127"/>
              <a:gd name="T4" fmla="*/ 1043 w 1120"/>
              <a:gd name="T5" fmla="*/ 762 h 1127"/>
              <a:gd name="T6" fmla="*/ 1054 w 1120"/>
              <a:gd name="T7" fmla="*/ 804 h 1127"/>
              <a:gd name="T8" fmla="*/ 1032 w 1120"/>
              <a:gd name="T9" fmla="*/ 887 h 1127"/>
              <a:gd name="T10" fmla="*/ 987 w 1120"/>
              <a:gd name="T11" fmla="*/ 898 h 1127"/>
              <a:gd name="T12" fmla="*/ 954 w 1120"/>
              <a:gd name="T13" fmla="*/ 929 h 1127"/>
              <a:gd name="T14" fmla="*/ 954 w 1120"/>
              <a:gd name="T15" fmla="*/ 960 h 1127"/>
              <a:gd name="T16" fmla="*/ 910 w 1120"/>
              <a:gd name="T17" fmla="*/ 981 h 1127"/>
              <a:gd name="T18" fmla="*/ 910 w 1120"/>
              <a:gd name="T19" fmla="*/ 1002 h 1127"/>
              <a:gd name="T20" fmla="*/ 832 w 1120"/>
              <a:gd name="T21" fmla="*/ 1065 h 1127"/>
              <a:gd name="T22" fmla="*/ 743 w 1120"/>
              <a:gd name="T23" fmla="*/ 1065 h 1127"/>
              <a:gd name="T24" fmla="*/ 799 w 1120"/>
              <a:gd name="T25" fmla="*/ 1013 h 1127"/>
              <a:gd name="T26" fmla="*/ 876 w 1120"/>
              <a:gd name="T27" fmla="*/ 866 h 1127"/>
              <a:gd name="T28" fmla="*/ 865 w 1120"/>
              <a:gd name="T29" fmla="*/ 825 h 1127"/>
              <a:gd name="T30" fmla="*/ 865 w 1120"/>
              <a:gd name="T31" fmla="*/ 804 h 1127"/>
              <a:gd name="T32" fmla="*/ 876 w 1120"/>
              <a:gd name="T33" fmla="*/ 752 h 1127"/>
              <a:gd name="T34" fmla="*/ 898 w 1120"/>
              <a:gd name="T35" fmla="*/ 658 h 1127"/>
              <a:gd name="T36" fmla="*/ 854 w 1120"/>
              <a:gd name="T37" fmla="*/ 616 h 1127"/>
              <a:gd name="T38" fmla="*/ 643 w 1120"/>
              <a:gd name="T39" fmla="*/ 710 h 1127"/>
              <a:gd name="T40" fmla="*/ 566 w 1120"/>
              <a:gd name="T41" fmla="*/ 731 h 1127"/>
              <a:gd name="T42" fmla="*/ 610 w 1120"/>
              <a:gd name="T43" fmla="*/ 762 h 1127"/>
              <a:gd name="T44" fmla="*/ 555 w 1120"/>
              <a:gd name="T45" fmla="*/ 773 h 1127"/>
              <a:gd name="T46" fmla="*/ 643 w 1120"/>
              <a:gd name="T47" fmla="*/ 825 h 1127"/>
              <a:gd name="T48" fmla="*/ 577 w 1120"/>
              <a:gd name="T49" fmla="*/ 846 h 1127"/>
              <a:gd name="T50" fmla="*/ 532 w 1120"/>
              <a:gd name="T51" fmla="*/ 846 h 1127"/>
              <a:gd name="T52" fmla="*/ 466 w 1120"/>
              <a:gd name="T53" fmla="*/ 887 h 1127"/>
              <a:gd name="T54" fmla="*/ 388 w 1120"/>
              <a:gd name="T55" fmla="*/ 804 h 1127"/>
              <a:gd name="T56" fmla="*/ 344 w 1120"/>
              <a:gd name="T57" fmla="*/ 825 h 1127"/>
              <a:gd name="T58" fmla="*/ 333 w 1120"/>
              <a:gd name="T59" fmla="*/ 825 h 1127"/>
              <a:gd name="T60" fmla="*/ 289 w 1120"/>
              <a:gd name="T61" fmla="*/ 898 h 1127"/>
              <a:gd name="T62" fmla="*/ 255 w 1120"/>
              <a:gd name="T63" fmla="*/ 992 h 1127"/>
              <a:gd name="T64" fmla="*/ 322 w 1120"/>
              <a:gd name="T65" fmla="*/ 1023 h 1127"/>
              <a:gd name="T66" fmla="*/ 399 w 1120"/>
              <a:gd name="T67" fmla="*/ 1086 h 1127"/>
              <a:gd name="T68" fmla="*/ 444 w 1120"/>
              <a:gd name="T69" fmla="*/ 1117 h 1127"/>
              <a:gd name="T70" fmla="*/ 366 w 1120"/>
              <a:gd name="T71" fmla="*/ 1086 h 1127"/>
              <a:gd name="T72" fmla="*/ 289 w 1120"/>
              <a:gd name="T73" fmla="*/ 1054 h 1127"/>
              <a:gd name="T74" fmla="*/ 289 w 1120"/>
              <a:gd name="T75" fmla="*/ 1023 h 1127"/>
              <a:gd name="T76" fmla="*/ 222 w 1120"/>
              <a:gd name="T77" fmla="*/ 1023 h 1127"/>
              <a:gd name="T78" fmla="*/ 211 w 1120"/>
              <a:gd name="T79" fmla="*/ 950 h 1127"/>
              <a:gd name="T80" fmla="*/ 167 w 1120"/>
              <a:gd name="T81" fmla="*/ 887 h 1127"/>
              <a:gd name="T82" fmla="*/ 111 w 1120"/>
              <a:gd name="T83" fmla="*/ 919 h 1127"/>
              <a:gd name="T84" fmla="*/ 133 w 1120"/>
              <a:gd name="T85" fmla="*/ 814 h 1127"/>
              <a:gd name="T86" fmla="*/ 89 w 1120"/>
              <a:gd name="T87" fmla="*/ 835 h 1127"/>
              <a:gd name="T88" fmla="*/ 133 w 1120"/>
              <a:gd name="T89" fmla="*/ 773 h 1127"/>
              <a:gd name="T90" fmla="*/ 45 w 1120"/>
              <a:gd name="T91" fmla="*/ 762 h 1127"/>
              <a:gd name="T92" fmla="*/ 45 w 1120"/>
              <a:gd name="T93" fmla="*/ 658 h 1127"/>
              <a:gd name="T94" fmla="*/ 33 w 1120"/>
              <a:gd name="T95" fmla="*/ 606 h 1127"/>
              <a:gd name="T96" fmla="*/ 45 w 1120"/>
              <a:gd name="T97" fmla="*/ 334 h 1127"/>
              <a:gd name="T98" fmla="*/ 144 w 1120"/>
              <a:gd name="T99" fmla="*/ 198 h 1127"/>
              <a:gd name="T100" fmla="*/ 311 w 1120"/>
              <a:gd name="T101" fmla="*/ 94 h 1127"/>
              <a:gd name="T102" fmla="*/ 521 w 1120"/>
              <a:gd name="T103" fmla="*/ 0 h 1127"/>
              <a:gd name="T104" fmla="*/ 610 w 1120"/>
              <a:gd name="T105" fmla="*/ 0 h 1127"/>
              <a:gd name="T106" fmla="*/ 854 w 1120"/>
              <a:gd name="T107" fmla="*/ 94 h 1127"/>
              <a:gd name="T108" fmla="*/ 976 w 1120"/>
              <a:gd name="T109" fmla="*/ 188 h 1127"/>
              <a:gd name="T110" fmla="*/ 1054 w 1120"/>
              <a:gd name="T111" fmla="*/ 292 h 1127"/>
              <a:gd name="T112" fmla="*/ 1087 w 1120"/>
              <a:gd name="T113" fmla="*/ 365 h 1127"/>
              <a:gd name="T114" fmla="*/ 1076 w 1120"/>
              <a:gd name="T115" fmla="*/ 470 h 1127"/>
              <a:gd name="T116" fmla="*/ 1109 w 1120"/>
              <a:gd name="T117" fmla="*/ 532 h 1127"/>
              <a:gd name="T118" fmla="*/ 1087 w 1120"/>
              <a:gd name="T119" fmla="*/ 574 h 1127"/>
              <a:gd name="T120" fmla="*/ 1098 w 1120"/>
              <a:gd name="T121" fmla="*/ 658 h 1127"/>
              <a:gd name="T122" fmla="*/ 1032 w 1120"/>
              <a:gd name="T123" fmla="*/ 71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0" h="1127">
                <a:moveTo>
                  <a:pt x="1032" y="710"/>
                </a:moveTo>
                <a:lnTo>
                  <a:pt x="1032" y="710"/>
                </a:lnTo>
                <a:lnTo>
                  <a:pt x="1043" y="720"/>
                </a:lnTo>
                <a:lnTo>
                  <a:pt x="1054" y="720"/>
                </a:lnTo>
                <a:lnTo>
                  <a:pt x="1054" y="720"/>
                </a:lnTo>
                <a:lnTo>
                  <a:pt x="1043" y="731"/>
                </a:lnTo>
                <a:lnTo>
                  <a:pt x="1032" y="731"/>
                </a:lnTo>
                <a:lnTo>
                  <a:pt x="1020" y="731"/>
                </a:lnTo>
                <a:lnTo>
                  <a:pt x="1009" y="741"/>
                </a:lnTo>
                <a:lnTo>
                  <a:pt x="1020" y="741"/>
                </a:lnTo>
                <a:lnTo>
                  <a:pt x="1043" y="741"/>
                </a:lnTo>
                <a:lnTo>
                  <a:pt x="1065" y="731"/>
                </a:lnTo>
                <a:lnTo>
                  <a:pt x="1076" y="741"/>
                </a:lnTo>
                <a:lnTo>
                  <a:pt x="1076" y="752"/>
                </a:lnTo>
                <a:lnTo>
                  <a:pt x="1065" y="752"/>
                </a:lnTo>
                <a:lnTo>
                  <a:pt x="1054" y="752"/>
                </a:lnTo>
                <a:lnTo>
                  <a:pt x="1043" y="752"/>
                </a:lnTo>
                <a:lnTo>
                  <a:pt x="1032" y="762"/>
                </a:lnTo>
                <a:lnTo>
                  <a:pt x="1032" y="773"/>
                </a:lnTo>
                <a:lnTo>
                  <a:pt x="1043" y="773"/>
                </a:lnTo>
                <a:lnTo>
                  <a:pt x="1043" y="762"/>
                </a:lnTo>
                <a:lnTo>
                  <a:pt x="1054" y="752"/>
                </a:lnTo>
                <a:lnTo>
                  <a:pt x="1054" y="752"/>
                </a:lnTo>
                <a:lnTo>
                  <a:pt x="1076" y="773"/>
                </a:lnTo>
                <a:lnTo>
                  <a:pt x="1076" y="773"/>
                </a:lnTo>
                <a:lnTo>
                  <a:pt x="1054" y="793"/>
                </a:lnTo>
                <a:lnTo>
                  <a:pt x="1054" y="804"/>
                </a:lnTo>
                <a:lnTo>
                  <a:pt x="1054" y="804"/>
                </a:lnTo>
                <a:lnTo>
                  <a:pt x="1043" y="814"/>
                </a:lnTo>
                <a:lnTo>
                  <a:pt x="1043" y="825"/>
                </a:lnTo>
                <a:lnTo>
                  <a:pt x="1043" y="846"/>
                </a:lnTo>
                <a:lnTo>
                  <a:pt x="1043" y="866"/>
                </a:lnTo>
                <a:lnTo>
                  <a:pt x="1043" y="887"/>
                </a:lnTo>
                <a:lnTo>
                  <a:pt x="1032" y="866"/>
                </a:lnTo>
                <a:lnTo>
                  <a:pt x="1032" y="887"/>
                </a:lnTo>
                <a:lnTo>
                  <a:pt x="1020" y="887"/>
                </a:lnTo>
                <a:lnTo>
                  <a:pt x="998" y="887"/>
                </a:lnTo>
                <a:lnTo>
                  <a:pt x="1009" y="898"/>
                </a:lnTo>
                <a:lnTo>
                  <a:pt x="1009" y="908"/>
                </a:lnTo>
                <a:lnTo>
                  <a:pt x="998" y="919"/>
                </a:lnTo>
                <a:lnTo>
                  <a:pt x="998" y="908"/>
                </a:lnTo>
                <a:lnTo>
                  <a:pt x="987" y="898"/>
                </a:lnTo>
                <a:lnTo>
                  <a:pt x="976" y="898"/>
                </a:lnTo>
                <a:lnTo>
                  <a:pt x="987" y="919"/>
                </a:lnTo>
                <a:lnTo>
                  <a:pt x="987" y="919"/>
                </a:lnTo>
                <a:lnTo>
                  <a:pt x="987" y="919"/>
                </a:lnTo>
                <a:lnTo>
                  <a:pt x="965" y="919"/>
                </a:lnTo>
                <a:lnTo>
                  <a:pt x="954" y="929"/>
                </a:lnTo>
                <a:lnTo>
                  <a:pt x="954" y="929"/>
                </a:lnTo>
                <a:lnTo>
                  <a:pt x="943" y="929"/>
                </a:lnTo>
                <a:lnTo>
                  <a:pt x="921" y="929"/>
                </a:lnTo>
                <a:lnTo>
                  <a:pt x="943" y="929"/>
                </a:lnTo>
                <a:lnTo>
                  <a:pt x="954" y="940"/>
                </a:lnTo>
                <a:lnTo>
                  <a:pt x="965" y="950"/>
                </a:lnTo>
                <a:lnTo>
                  <a:pt x="965" y="960"/>
                </a:lnTo>
                <a:lnTo>
                  <a:pt x="954" y="960"/>
                </a:lnTo>
                <a:lnTo>
                  <a:pt x="943" y="950"/>
                </a:lnTo>
                <a:lnTo>
                  <a:pt x="921" y="940"/>
                </a:lnTo>
                <a:lnTo>
                  <a:pt x="898" y="929"/>
                </a:lnTo>
                <a:lnTo>
                  <a:pt x="898" y="940"/>
                </a:lnTo>
                <a:lnTo>
                  <a:pt x="910" y="950"/>
                </a:lnTo>
                <a:lnTo>
                  <a:pt x="910" y="960"/>
                </a:lnTo>
                <a:lnTo>
                  <a:pt x="910" y="981"/>
                </a:lnTo>
                <a:lnTo>
                  <a:pt x="921" y="981"/>
                </a:lnTo>
                <a:lnTo>
                  <a:pt x="943" y="960"/>
                </a:lnTo>
                <a:lnTo>
                  <a:pt x="965" y="992"/>
                </a:lnTo>
                <a:lnTo>
                  <a:pt x="965" y="992"/>
                </a:lnTo>
                <a:lnTo>
                  <a:pt x="954" y="992"/>
                </a:lnTo>
                <a:lnTo>
                  <a:pt x="921" y="992"/>
                </a:lnTo>
                <a:lnTo>
                  <a:pt x="910" y="1002"/>
                </a:lnTo>
                <a:lnTo>
                  <a:pt x="910" y="1013"/>
                </a:lnTo>
                <a:lnTo>
                  <a:pt x="910" y="1023"/>
                </a:lnTo>
                <a:lnTo>
                  <a:pt x="898" y="1023"/>
                </a:lnTo>
                <a:lnTo>
                  <a:pt x="887" y="1034"/>
                </a:lnTo>
                <a:lnTo>
                  <a:pt x="876" y="1044"/>
                </a:lnTo>
                <a:lnTo>
                  <a:pt x="865" y="1065"/>
                </a:lnTo>
                <a:lnTo>
                  <a:pt x="832" y="1065"/>
                </a:lnTo>
                <a:lnTo>
                  <a:pt x="832" y="1086"/>
                </a:lnTo>
                <a:lnTo>
                  <a:pt x="821" y="1096"/>
                </a:lnTo>
                <a:lnTo>
                  <a:pt x="799" y="1065"/>
                </a:lnTo>
                <a:lnTo>
                  <a:pt x="788" y="1065"/>
                </a:lnTo>
                <a:lnTo>
                  <a:pt x="754" y="1096"/>
                </a:lnTo>
                <a:lnTo>
                  <a:pt x="743" y="1086"/>
                </a:lnTo>
                <a:lnTo>
                  <a:pt x="743" y="1065"/>
                </a:lnTo>
                <a:lnTo>
                  <a:pt x="743" y="1065"/>
                </a:lnTo>
                <a:lnTo>
                  <a:pt x="765" y="1044"/>
                </a:lnTo>
                <a:lnTo>
                  <a:pt x="788" y="1054"/>
                </a:lnTo>
                <a:lnTo>
                  <a:pt x="810" y="1044"/>
                </a:lnTo>
                <a:lnTo>
                  <a:pt x="788" y="1044"/>
                </a:lnTo>
                <a:lnTo>
                  <a:pt x="776" y="1044"/>
                </a:lnTo>
                <a:lnTo>
                  <a:pt x="799" y="1013"/>
                </a:lnTo>
                <a:lnTo>
                  <a:pt x="832" y="992"/>
                </a:lnTo>
                <a:lnTo>
                  <a:pt x="887" y="950"/>
                </a:lnTo>
                <a:lnTo>
                  <a:pt x="898" y="929"/>
                </a:lnTo>
                <a:lnTo>
                  <a:pt x="887" y="919"/>
                </a:lnTo>
                <a:lnTo>
                  <a:pt x="876" y="898"/>
                </a:lnTo>
                <a:lnTo>
                  <a:pt x="865" y="887"/>
                </a:lnTo>
                <a:lnTo>
                  <a:pt x="876" y="866"/>
                </a:lnTo>
                <a:lnTo>
                  <a:pt x="887" y="866"/>
                </a:lnTo>
                <a:lnTo>
                  <a:pt x="887" y="856"/>
                </a:lnTo>
                <a:lnTo>
                  <a:pt x="865" y="856"/>
                </a:lnTo>
                <a:lnTo>
                  <a:pt x="887" y="856"/>
                </a:lnTo>
                <a:lnTo>
                  <a:pt x="887" y="846"/>
                </a:lnTo>
                <a:lnTo>
                  <a:pt x="876" y="835"/>
                </a:lnTo>
                <a:lnTo>
                  <a:pt x="865" y="825"/>
                </a:lnTo>
                <a:lnTo>
                  <a:pt x="865" y="814"/>
                </a:lnTo>
                <a:lnTo>
                  <a:pt x="876" y="814"/>
                </a:lnTo>
                <a:lnTo>
                  <a:pt x="887" y="804"/>
                </a:lnTo>
                <a:lnTo>
                  <a:pt x="887" y="793"/>
                </a:lnTo>
                <a:lnTo>
                  <a:pt x="876" y="793"/>
                </a:lnTo>
                <a:lnTo>
                  <a:pt x="876" y="793"/>
                </a:lnTo>
                <a:lnTo>
                  <a:pt x="865" y="804"/>
                </a:lnTo>
                <a:lnTo>
                  <a:pt x="854" y="793"/>
                </a:lnTo>
                <a:lnTo>
                  <a:pt x="854" y="773"/>
                </a:lnTo>
                <a:lnTo>
                  <a:pt x="865" y="773"/>
                </a:lnTo>
                <a:lnTo>
                  <a:pt x="865" y="752"/>
                </a:lnTo>
                <a:lnTo>
                  <a:pt x="876" y="752"/>
                </a:lnTo>
                <a:lnTo>
                  <a:pt x="887" y="741"/>
                </a:lnTo>
                <a:lnTo>
                  <a:pt x="876" y="752"/>
                </a:lnTo>
                <a:lnTo>
                  <a:pt x="865" y="752"/>
                </a:lnTo>
                <a:lnTo>
                  <a:pt x="854" y="752"/>
                </a:lnTo>
                <a:lnTo>
                  <a:pt x="843" y="731"/>
                </a:lnTo>
                <a:lnTo>
                  <a:pt x="854" y="699"/>
                </a:lnTo>
                <a:lnTo>
                  <a:pt x="865" y="668"/>
                </a:lnTo>
                <a:lnTo>
                  <a:pt x="887" y="658"/>
                </a:lnTo>
                <a:lnTo>
                  <a:pt x="898" y="658"/>
                </a:lnTo>
                <a:lnTo>
                  <a:pt x="898" y="647"/>
                </a:lnTo>
                <a:lnTo>
                  <a:pt x="898" y="647"/>
                </a:lnTo>
                <a:lnTo>
                  <a:pt x="887" y="626"/>
                </a:lnTo>
                <a:lnTo>
                  <a:pt x="876" y="606"/>
                </a:lnTo>
                <a:lnTo>
                  <a:pt x="876" y="626"/>
                </a:lnTo>
                <a:lnTo>
                  <a:pt x="865" y="626"/>
                </a:lnTo>
                <a:lnTo>
                  <a:pt x="854" y="616"/>
                </a:lnTo>
                <a:lnTo>
                  <a:pt x="821" y="637"/>
                </a:lnTo>
                <a:lnTo>
                  <a:pt x="788" y="679"/>
                </a:lnTo>
                <a:lnTo>
                  <a:pt x="743" y="710"/>
                </a:lnTo>
                <a:lnTo>
                  <a:pt x="710" y="710"/>
                </a:lnTo>
                <a:lnTo>
                  <a:pt x="688" y="679"/>
                </a:lnTo>
                <a:lnTo>
                  <a:pt x="654" y="679"/>
                </a:lnTo>
                <a:lnTo>
                  <a:pt x="643" y="710"/>
                </a:lnTo>
                <a:lnTo>
                  <a:pt x="643" y="731"/>
                </a:lnTo>
                <a:lnTo>
                  <a:pt x="632" y="741"/>
                </a:lnTo>
                <a:lnTo>
                  <a:pt x="621" y="731"/>
                </a:lnTo>
                <a:lnTo>
                  <a:pt x="588" y="731"/>
                </a:lnTo>
                <a:lnTo>
                  <a:pt x="566" y="720"/>
                </a:lnTo>
                <a:lnTo>
                  <a:pt x="555" y="741"/>
                </a:lnTo>
                <a:lnTo>
                  <a:pt x="566" y="731"/>
                </a:lnTo>
                <a:lnTo>
                  <a:pt x="599" y="731"/>
                </a:lnTo>
                <a:lnTo>
                  <a:pt x="621" y="752"/>
                </a:lnTo>
                <a:lnTo>
                  <a:pt x="632" y="752"/>
                </a:lnTo>
                <a:lnTo>
                  <a:pt x="632" y="762"/>
                </a:lnTo>
                <a:lnTo>
                  <a:pt x="621" y="762"/>
                </a:lnTo>
                <a:lnTo>
                  <a:pt x="610" y="762"/>
                </a:lnTo>
                <a:lnTo>
                  <a:pt x="610" y="762"/>
                </a:lnTo>
                <a:lnTo>
                  <a:pt x="621" y="773"/>
                </a:lnTo>
                <a:lnTo>
                  <a:pt x="621" y="793"/>
                </a:lnTo>
                <a:lnTo>
                  <a:pt x="610" y="804"/>
                </a:lnTo>
                <a:lnTo>
                  <a:pt x="599" y="773"/>
                </a:lnTo>
                <a:lnTo>
                  <a:pt x="588" y="752"/>
                </a:lnTo>
                <a:lnTo>
                  <a:pt x="577" y="752"/>
                </a:lnTo>
                <a:lnTo>
                  <a:pt x="555" y="773"/>
                </a:lnTo>
                <a:lnTo>
                  <a:pt x="577" y="762"/>
                </a:lnTo>
                <a:lnTo>
                  <a:pt x="588" y="773"/>
                </a:lnTo>
                <a:lnTo>
                  <a:pt x="588" y="793"/>
                </a:lnTo>
                <a:lnTo>
                  <a:pt x="588" y="814"/>
                </a:lnTo>
                <a:lnTo>
                  <a:pt x="610" y="804"/>
                </a:lnTo>
                <a:lnTo>
                  <a:pt x="621" y="804"/>
                </a:lnTo>
                <a:lnTo>
                  <a:pt x="643" y="825"/>
                </a:lnTo>
                <a:lnTo>
                  <a:pt x="621" y="835"/>
                </a:lnTo>
                <a:lnTo>
                  <a:pt x="610" y="835"/>
                </a:lnTo>
                <a:lnTo>
                  <a:pt x="610" y="866"/>
                </a:lnTo>
                <a:lnTo>
                  <a:pt x="610" y="887"/>
                </a:lnTo>
                <a:lnTo>
                  <a:pt x="599" y="866"/>
                </a:lnTo>
                <a:lnTo>
                  <a:pt x="588" y="846"/>
                </a:lnTo>
                <a:lnTo>
                  <a:pt x="577" y="846"/>
                </a:lnTo>
                <a:lnTo>
                  <a:pt x="555" y="856"/>
                </a:lnTo>
                <a:lnTo>
                  <a:pt x="544" y="866"/>
                </a:lnTo>
                <a:lnTo>
                  <a:pt x="544" y="866"/>
                </a:lnTo>
                <a:lnTo>
                  <a:pt x="544" y="856"/>
                </a:lnTo>
                <a:lnTo>
                  <a:pt x="544" y="856"/>
                </a:lnTo>
                <a:lnTo>
                  <a:pt x="566" y="846"/>
                </a:lnTo>
                <a:lnTo>
                  <a:pt x="532" y="846"/>
                </a:lnTo>
                <a:lnTo>
                  <a:pt x="477" y="846"/>
                </a:lnTo>
                <a:lnTo>
                  <a:pt x="521" y="856"/>
                </a:lnTo>
                <a:lnTo>
                  <a:pt x="532" y="866"/>
                </a:lnTo>
                <a:lnTo>
                  <a:pt x="521" y="866"/>
                </a:lnTo>
                <a:lnTo>
                  <a:pt x="499" y="866"/>
                </a:lnTo>
                <a:lnTo>
                  <a:pt x="477" y="887"/>
                </a:lnTo>
                <a:lnTo>
                  <a:pt x="466" y="887"/>
                </a:lnTo>
                <a:lnTo>
                  <a:pt x="455" y="887"/>
                </a:lnTo>
                <a:lnTo>
                  <a:pt x="455" y="866"/>
                </a:lnTo>
                <a:lnTo>
                  <a:pt x="433" y="856"/>
                </a:lnTo>
                <a:lnTo>
                  <a:pt x="422" y="856"/>
                </a:lnTo>
                <a:lnTo>
                  <a:pt x="422" y="835"/>
                </a:lnTo>
                <a:lnTo>
                  <a:pt x="410" y="814"/>
                </a:lnTo>
                <a:lnTo>
                  <a:pt x="388" y="804"/>
                </a:lnTo>
                <a:lnTo>
                  <a:pt x="377" y="804"/>
                </a:lnTo>
                <a:lnTo>
                  <a:pt x="377" y="814"/>
                </a:lnTo>
                <a:lnTo>
                  <a:pt x="366" y="825"/>
                </a:lnTo>
                <a:lnTo>
                  <a:pt x="355" y="814"/>
                </a:lnTo>
                <a:lnTo>
                  <a:pt x="344" y="814"/>
                </a:lnTo>
                <a:lnTo>
                  <a:pt x="333" y="814"/>
                </a:lnTo>
                <a:lnTo>
                  <a:pt x="344" y="825"/>
                </a:lnTo>
                <a:lnTo>
                  <a:pt x="355" y="825"/>
                </a:lnTo>
                <a:lnTo>
                  <a:pt x="366" y="825"/>
                </a:lnTo>
                <a:lnTo>
                  <a:pt x="366" y="835"/>
                </a:lnTo>
                <a:lnTo>
                  <a:pt x="344" y="856"/>
                </a:lnTo>
                <a:lnTo>
                  <a:pt x="333" y="856"/>
                </a:lnTo>
                <a:lnTo>
                  <a:pt x="322" y="846"/>
                </a:lnTo>
                <a:lnTo>
                  <a:pt x="333" y="825"/>
                </a:lnTo>
                <a:lnTo>
                  <a:pt x="311" y="846"/>
                </a:lnTo>
                <a:lnTo>
                  <a:pt x="277" y="846"/>
                </a:lnTo>
                <a:lnTo>
                  <a:pt x="266" y="856"/>
                </a:lnTo>
                <a:lnTo>
                  <a:pt x="266" y="856"/>
                </a:lnTo>
                <a:lnTo>
                  <a:pt x="277" y="887"/>
                </a:lnTo>
                <a:lnTo>
                  <a:pt x="289" y="898"/>
                </a:lnTo>
                <a:lnTo>
                  <a:pt x="289" y="898"/>
                </a:lnTo>
                <a:lnTo>
                  <a:pt x="255" y="898"/>
                </a:lnTo>
                <a:lnTo>
                  <a:pt x="266" y="898"/>
                </a:lnTo>
                <a:lnTo>
                  <a:pt x="289" y="898"/>
                </a:lnTo>
                <a:lnTo>
                  <a:pt x="322" y="908"/>
                </a:lnTo>
                <a:lnTo>
                  <a:pt x="311" y="929"/>
                </a:lnTo>
                <a:lnTo>
                  <a:pt x="277" y="950"/>
                </a:lnTo>
                <a:lnTo>
                  <a:pt x="255" y="992"/>
                </a:lnTo>
                <a:lnTo>
                  <a:pt x="255" y="992"/>
                </a:lnTo>
                <a:lnTo>
                  <a:pt x="266" y="992"/>
                </a:lnTo>
                <a:lnTo>
                  <a:pt x="289" y="992"/>
                </a:lnTo>
                <a:lnTo>
                  <a:pt x="311" y="981"/>
                </a:lnTo>
                <a:lnTo>
                  <a:pt x="311" y="981"/>
                </a:lnTo>
                <a:lnTo>
                  <a:pt x="311" y="1002"/>
                </a:lnTo>
                <a:lnTo>
                  <a:pt x="322" y="1023"/>
                </a:lnTo>
                <a:lnTo>
                  <a:pt x="344" y="1044"/>
                </a:lnTo>
                <a:lnTo>
                  <a:pt x="366" y="1054"/>
                </a:lnTo>
                <a:lnTo>
                  <a:pt x="377" y="1054"/>
                </a:lnTo>
                <a:lnTo>
                  <a:pt x="388" y="1044"/>
                </a:lnTo>
                <a:lnTo>
                  <a:pt x="399" y="1054"/>
                </a:lnTo>
                <a:lnTo>
                  <a:pt x="399" y="1065"/>
                </a:lnTo>
                <a:lnTo>
                  <a:pt x="399" y="1086"/>
                </a:lnTo>
                <a:lnTo>
                  <a:pt x="399" y="1096"/>
                </a:lnTo>
                <a:lnTo>
                  <a:pt x="410" y="1065"/>
                </a:lnTo>
                <a:lnTo>
                  <a:pt x="410" y="1086"/>
                </a:lnTo>
                <a:lnTo>
                  <a:pt x="410" y="1096"/>
                </a:lnTo>
                <a:lnTo>
                  <a:pt x="433" y="1096"/>
                </a:lnTo>
                <a:lnTo>
                  <a:pt x="433" y="1096"/>
                </a:lnTo>
                <a:lnTo>
                  <a:pt x="444" y="1117"/>
                </a:lnTo>
                <a:lnTo>
                  <a:pt x="433" y="1107"/>
                </a:lnTo>
                <a:lnTo>
                  <a:pt x="422" y="1107"/>
                </a:lnTo>
                <a:lnTo>
                  <a:pt x="399" y="1117"/>
                </a:lnTo>
                <a:lnTo>
                  <a:pt x="377" y="1127"/>
                </a:lnTo>
                <a:lnTo>
                  <a:pt x="355" y="1117"/>
                </a:lnTo>
                <a:lnTo>
                  <a:pt x="366" y="1096"/>
                </a:lnTo>
                <a:lnTo>
                  <a:pt x="366" y="1086"/>
                </a:lnTo>
                <a:lnTo>
                  <a:pt x="366" y="1086"/>
                </a:lnTo>
                <a:lnTo>
                  <a:pt x="355" y="1086"/>
                </a:lnTo>
                <a:lnTo>
                  <a:pt x="333" y="1107"/>
                </a:lnTo>
                <a:lnTo>
                  <a:pt x="333" y="1107"/>
                </a:lnTo>
                <a:lnTo>
                  <a:pt x="322" y="1096"/>
                </a:lnTo>
                <a:lnTo>
                  <a:pt x="311" y="1065"/>
                </a:lnTo>
                <a:lnTo>
                  <a:pt x="289" y="1054"/>
                </a:lnTo>
                <a:lnTo>
                  <a:pt x="266" y="1065"/>
                </a:lnTo>
                <a:lnTo>
                  <a:pt x="255" y="1054"/>
                </a:lnTo>
                <a:lnTo>
                  <a:pt x="255" y="1054"/>
                </a:lnTo>
                <a:lnTo>
                  <a:pt x="255" y="1044"/>
                </a:lnTo>
                <a:lnTo>
                  <a:pt x="266" y="1034"/>
                </a:lnTo>
                <a:lnTo>
                  <a:pt x="277" y="1034"/>
                </a:lnTo>
                <a:lnTo>
                  <a:pt x="289" y="1023"/>
                </a:lnTo>
                <a:lnTo>
                  <a:pt x="289" y="1023"/>
                </a:lnTo>
                <a:lnTo>
                  <a:pt x="289" y="1023"/>
                </a:lnTo>
                <a:lnTo>
                  <a:pt x="266" y="1023"/>
                </a:lnTo>
                <a:lnTo>
                  <a:pt x="244" y="1044"/>
                </a:lnTo>
                <a:lnTo>
                  <a:pt x="244" y="1044"/>
                </a:lnTo>
                <a:lnTo>
                  <a:pt x="233" y="1034"/>
                </a:lnTo>
                <a:lnTo>
                  <a:pt x="222" y="1023"/>
                </a:lnTo>
                <a:lnTo>
                  <a:pt x="222" y="1013"/>
                </a:lnTo>
                <a:lnTo>
                  <a:pt x="255" y="1013"/>
                </a:lnTo>
                <a:lnTo>
                  <a:pt x="233" y="992"/>
                </a:lnTo>
                <a:lnTo>
                  <a:pt x="244" y="981"/>
                </a:lnTo>
                <a:lnTo>
                  <a:pt x="244" y="981"/>
                </a:lnTo>
                <a:lnTo>
                  <a:pt x="222" y="981"/>
                </a:lnTo>
                <a:lnTo>
                  <a:pt x="211" y="950"/>
                </a:lnTo>
                <a:lnTo>
                  <a:pt x="200" y="929"/>
                </a:lnTo>
                <a:lnTo>
                  <a:pt x="200" y="919"/>
                </a:lnTo>
                <a:lnTo>
                  <a:pt x="200" y="919"/>
                </a:lnTo>
                <a:lnTo>
                  <a:pt x="189" y="919"/>
                </a:lnTo>
                <a:lnTo>
                  <a:pt x="178" y="898"/>
                </a:lnTo>
                <a:lnTo>
                  <a:pt x="167" y="887"/>
                </a:lnTo>
                <a:lnTo>
                  <a:pt x="167" y="887"/>
                </a:lnTo>
                <a:lnTo>
                  <a:pt x="178" y="908"/>
                </a:lnTo>
                <a:lnTo>
                  <a:pt x="189" y="919"/>
                </a:lnTo>
                <a:lnTo>
                  <a:pt x="189" y="929"/>
                </a:lnTo>
                <a:lnTo>
                  <a:pt x="167" y="929"/>
                </a:lnTo>
                <a:lnTo>
                  <a:pt x="144" y="929"/>
                </a:lnTo>
                <a:lnTo>
                  <a:pt x="122" y="929"/>
                </a:lnTo>
                <a:lnTo>
                  <a:pt x="111" y="919"/>
                </a:lnTo>
                <a:lnTo>
                  <a:pt x="111" y="908"/>
                </a:lnTo>
                <a:lnTo>
                  <a:pt x="122" y="898"/>
                </a:lnTo>
                <a:lnTo>
                  <a:pt x="122" y="887"/>
                </a:lnTo>
                <a:lnTo>
                  <a:pt x="111" y="866"/>
                </a:lnTo>
                <a:lnTo>
                  <a:pt x="100" y="856"/>
                </a:lnTo>
                <a:lnTo>
                  <a:pt x="122" y="835"/>
                </a:lnTo>
                <a:lnTo>
                  <a:pt x="133" y="814"/>
                </a:lnTo>
                <a:lnTo>
                  <a:pt x="133" y="814"/>
                </a:lnTo>
                <a:lnTo>
                  <a:pt x="122" y="825"/>
                </a:lnTo>
                <a:lnTo>
                  <a:pt x="111" y="835"/>
                </a:lnTo>
                <a:lnTo>
                  <a:pt x="111" y="846"/>
                </a:lnTo>
                <a:lnTo>
                  <a:pt x="100" y="835"/>
                </a:lnTo>
                <a:lnTo>
                  <a:pt x="100" y="835"/>
                </a:lnTo>
                <a:lnTo>
                  <a:pt x="89" y="835"/>
                </a:lnTo>
                <a:lnTo>
                  <a:pt x="56" y="846"/>
                </a:lnTo>
                <a:lnTo>
                  <a:pt x="56" y="825"/>
                </a:lnTo>
                <a:lnTo>
                  <a:pt x="45" y="825"/>
                </a:lnTo>
                <a:lnTo>
                  <a:pt x="45" y="814"/>
                </a:lnTo>
                <a:lnTo>
                  <a:pt x="45" y="814"/>
                </a:lnTo>
                <a:lnTo>
                  <a:pt x="100" y="793"/>
                </a:lnTo>
                <a:lnTo>
                  <a:pt x="133" y="773"/>
                </a:lnTo>
                <a:lnTo>
                  <a:pt x="133" y="773"/>
                </a:lnTo>
                <a:lnTo>
                  <a:pt x="133" y="773"/>
                </a:lnTo>
                <a:lnTo>
                  <a:pt x="100" y="793"/>
                </a:lnTo>
                <a:lnTo>
                  <a:pt x="45" y="804"/>
                </a:lnTo>
                <a:lnTo>
                  <a:pt x="33" y="804"/>
                </a:lnTo>
                <a:lnTo>
                  <a:pt x="33" y="793"/>
                </a:lnTo>
                <a:lnTo>
                  <a:pt x="45" y="762"/>
                </a:lnTo>
                <a:lnTo>
                  <a:pt x="45" y="752"/>
                </a:lnTo>
                <a:lnTo>
                  <a:pt x="33" y="731"/>
                </a:lnTo>
                <a:lnTo>
                  <a:pt x="22" y="720"/>
                </a:lnTo>
                <a:lnTo>
                  <a:pt x="22" y="710"/>
                </a:lnTo>
                <a:lnTo>
                  <a:pt x="22" y="679"/>
                </a:lnTo>
                <a:lnTo>
                  <a:pt x="45" y="668"/>
                </a:lnTo>
                <a:lnTo>
                  <a:pt x="45" y="658"/>
                </a:lnTo>
                <a:lnTo>
                  <a:pt x="11" y="647"/>
                </a:lnTo>
                <a:lnTo>
                  <a:pt x="45" y="626"/>
                </a:lnTo>
                <a:lnTo>
                  <a:pt x="56" y="616"/>
                </a:lnTo>
                <a:lnTo>
                  <a:pt x="56" y="606"/>
                </a:lnTo>
                <a:lnTo>
                  <a:pt x="56" y="606"/>
                </a:lnTo>
                <a:lnTo>
                  <a:pt x="45" y="606"/>
                </a:lnTo>
                <a:lnTo>
                  <a:pt x="33" y="606"/>
                </a:lnTo>
                <a:lnTo>
                  <a:pt x="22" y="606"/>
                </a:lnTo>
                <a:lnTo>
                  <a:pt x="11" y="543"/>
                </a:lnTo>
                <a:lnTo>
                  <a:pt x="0" y="532"/>
                </a:lnTo>
                <a:lnTo>
                  <a:pt x="0" y="512"/>
                </a:lnTo>
                <a:lnTo>
                  <a:pt x="11" y="459"/>
                </a:lnTo>
                <a:lnTo>
                  <a:pt x="33" y="386"/>
                </a:lnTo>
                <a:lnTo>
                  <a:pt x="45" y="334"/>
                </a:lnTo>
                <a:lnTo>
                  <a:pt x="122" y="261"/>
                </a:lnTo>
                <a:lnTo>
                  <a:pt x="122" y="251"/>
                </a:lnTo>
                <a:lnTo>
                  <a:pt x="133" y="240"/>
                </a:lnTo>
                <a:lnTo>
                  <a:pt x="144" y="240"/>
                </a:lnTo>
                <a:lnTo>
                  <a:pt x="155" y="240"/>
                </a:lnTo>
                <a:lnTo>
                  <a:pt x="155" y="230"/>
                </a:lnTo>
                <a:lnTo>
                  <a:pt x="144" y="198"/>
                </a:lnTo>
                <a:lnTo>
                  <a:pt x="167" y="167"/>
                </a:lnTo>
                <a:lnTo>
                  <a:pt x="200" y="136"/>
                </a:lnTo>
                <a:lnTo>
                  <a:pt x="211" y="136"/>
                </a:lnTo>
                <a:lnTo>
                  <a:pt x="211" y="136"/>
                </a:lnTo>
                <a:lnTo>
                  <a:pt x="222" y="136"/>
                </a:lnTo>
                <a:lnTo>
                  <a:pt x="222" y="136"/>
                </a:lnTo>
                <a:lnTo>
                  <a:pt x="311" y="94"/>
                </a:lnTo>
                <a:lnTo>
                  <a:pt x="377" y="52"/>
                </a:lnTo>
                <a:lnTo>
                  <a:pt x="388" y="42"/>
                </a:lnTo>
                <a:lnTo>
                  <a:pt x="399" y="42"/>
                </a:lnTo>
                <a:lnTo>
                  <a:pt x="410" y="52"/>
                </a:lnTo>
                <a:lnTo>
                  <a:pt x="433" y="21"/>
                </a:lnTo>
                <a:lnTo>
                  <a:pt x="477" y="0"/>
                </a:lnTo>
                <a:lnTo>
                  <a:pt x="521" y="0"/>
                </a:lnTo>
                <a:lnTo>
                  <a:pt x="532" y="21"/>
                </a:lnTo>
                <a:lnTo>
                  <a:pt x="544" y="21"/>
                </a:lnTo>
                <a:lnTo>
                  <a:pt x="544" y="21"/>
                </a:lnTo>
                <a:lnTo>
                  <a:pt x="555" y="11"/>
                </a:lnTo>
                <a:lnTo>
                  <a:pt x="566" y="0"/>
                </a:lnTo>
                <a:lnTo>
                  <a:pt x="588" y="0"/>
                </a:lnTo>
                <a:lnTo>
                  <a:pt x="610" y="0"/>
                </a:lnTo>
                <a:lnTo>
                  <a:pt x="643" y="11"/>
                </a:lnTo>
                <a:lnTo>
                  <a:pt x="666" y="21"/>
                </a:lnTo>
                <a:lnTo>
                  <a:pt x="688" y="42"/>
                </a:lnTo>
                <a:lnTo>
                  <a:pt x="710" y="63"/>
                </a:lnTo>
                <a:lnTo>
                  <a:pt x="765" y="63"/>
                </a:lnTo>
                <a:lnTo>
                  <a:pt x="821" y="84"/>
                </a:lnTo>
                <a:lnTo>
                  <a:pt x="854" y="94"/>
                </a:lnTo>
                <a:lnTo>
                  <a:pt x="876" y="115"/>
                </a:lnTo>
                <a:lnTo>
                  <a:pt x="854" y="157"/>
                </a:lnTo>
                <a:lnTo>
                  <a:pt x="854" y="167"/>
                </a:lnTo>
                <a:lnTo>
                  <a:pt x="876" y="167"/>
                </a:lnTo>
                <a:lnTo>
                  <a:pt x="921" y="167"/>
                </a:lnTo>
                <a:lnTo>
                  <a:pt x="954" y="178"/>
                </a:lnTo>
                <a:lnTo>
                  <a:pt x="976" y="188"/>
                </a:lnTo>
                <a:lnTo>
                  <a:pt x="998" y="198"/>
                </a:lnTo>
                <a:lnTo>
                  <a:pt x="998" y="230"/>
                </a:lnTo>
                <a:lnTo>
                  <a:pt x="998" y="271"/>
                </a:lnTo>
                <a:lnTo>
                  <a:pt x="1009" y="282"/>
                </a:lnTo>
                <a:lnTo>
                  <a:pt x="1020" y="282"/>
                </a:lnTo>
                <a:lnTo>
                  <a:pt x="1043" y="282"/>
                </a:lnTo>
                <a:lnTo>
                  <a:pt x="1054" y="292"/>
                </a:lnTo>
                <a:lnTo>
                  <a:pt x="1054" y="324"/>
                </a:lnTo>
                <a:lnTo>
                  <a:pt x="1054" y="324"/>
                </a:lnTo>
                <a:lnTo>
                  <a:pt x="1054" y="334"/>
                </a:lnTo>
                <a:lnTo>
                  <a:pt x="1076" y="345"/>
                </a:lnTo>
                <a:lnTo>
                  <a:pt x="1087" y="355"/>
                </a:lnTo>
                <a:lnTo>
                  <a:pt x="1087" y="355"/>
                </a:lnTo>
                <a:lnTo>
                  <a:pt x="1087" y="365"/>
                </a:lnTo>
                <a:lnTo>
                  <a:pt x="1087" y="386"/>
                </a:lnTo>
                <a:lnTo>
                  <a:pt x="1087" y="418"/>
                </a:lnTo>
                <a:lnTo>
                  <a:pt x="1098" y="439"/>
                </a:lnTo>
                <a:lnTo>
                  <a:pt x="1087" y="449"/>
                </a:lnTo>
                <a:lnTo>
                  <a:pt x="1076" y="459"/>
                </a:lnTo>
                <a:lnTo>
                  <a:pt x="1065" y="470"/>
                </a:lnTo>
                <a:lnTo>
                  <a:pt x="1076" y="470"/>
                </a:lnTo>
                <a:lnTo>
                  <a:pt x="1076" y="480"/>
                </a:lnTo>
                <a:lnTo>
                  <a:pt x="1087" y="470"/>
                </a:lnTo>
                <a:lnTo>
                  <a:pt x="1098" y="480"/>
                </a:lnTo>
                <a:lnTo>
                  <a:pt x="1087" y="522"/>
                </a:lnTo>
                <a:lnTo>
                  <a:pt x="1087" y="532"/>
                </a:lnTo>
                <a:lnTo>
                  <a:pt x="1098" y="532"/>
                </a:lnTo>
                <a:lnTo>
                  <a:pt x="1109" y="532"/>
                </a:lnTo>
                <a:lnTo>
                  <a:pt x="1120" y="543"/>
                </a:lnTo>
                <a:lnTo>
                  <a:pt x="1109" y="553"/>
                </a:lnTo>
                <a:lnTo>
                  <a:pt x="1087" y="553"/>
                </a:lnTo>
                <a:lnTo>
                  <a:pt x="1098" y="564"/>
                </a:lnTo>
                <a:lnTo>
                  <a:pt x="1120" y="574"/>
                </a:lnTo>
                <a:lnTo>
                  <a:pt x="1109" y="574"/>
                </a:lnTo>
                <a:lnTo>
                  <a:pt x="1087" y="574"/>
                </a:lnTo>
                <a:lnTo>
                  <a:pt x="1076" y="574"/>
                </a:lnTo>
                <a:lnTo>
                  <a:pt x="1076" y="574"/>
                </a:lnTo>
                <a:lnTo>
                  <a:pt x="1087" y="585"/>
                </a:lnTo>
                <a:lnTo>
                  <a:pt x="1098" y="585"/>
                </a:lnTo>
                <a:lnTo>
                  <a:pt x="1109" y="606"/>
                </a:lnTo>
                <a:lnTo>
                  <a:pt x="1098" y="647"/>
                </a:lnTo>
                <a:lnTo>
                  <a:pt x="1098" y="658"/>
                </a:lnTo>
                <a:lnTo>
                  <a:pt x="1087" y="668"/>
                </a:lnTo>
                <a:lnTo>
                  <a:pt x="1065" y="668"/>
                </a:lnTo>
                <a:lnTo>
                  <a:pt x="1054" y="668"/>
                </a:lnTo>
                <a:lnTo>
                  <a:pt x="1054" y="668"/>
                </a:lnTo>
                <a:lnTo>
                  <a:pt x="1076" y="679"/>
                </a:lnTo>
                <a:lnTo>
                  <a:pt x="1054" y="699"/>
                </a:lnTo>
                <a:lnTo>
                  <a:pt x="1032" y="710"/>
                </a:lnTo>
                <a:close/>
              </a:path>
            </a:pathLst>
          </a:custGeom>
          <a:solidFill>
            <a:srgbClr val="004E31"/>
          </a:solidFill>
          <a:ln w="0">
            <a:solidFill>
              <a:srgbClr val="25221E"/>
            </a:solidFill>
            <a:prstDash val="solid"/>
            <a:round/>
            <a:headEnd/>
            <a:tailEnd/>
          </a:ln>
        </p:spPr>
        <p:txBody>
          <a:bodyPr lIns="105507" tIns="52754" rIns="105507" bIns="52754"/>
          <a:lstStyle/>
          <a:p>
            <a:endParaRPr lang="fr-FR">
              <a:latin typeface="+mj-lt"/>
            </a:endParaRPr>
          </a:p>
        </p:txBody>
      </p:sp>
      <p:sp>
        <p:nvSpPr>
          <p:cNvPr id="417" name="Freeform 417"/>
          <p:cNvSpPr>
            <a:spLocks noEditPoints="1"/>
          </p:cNvSpPr>
          <p:nvPr/>
        </p:nvSpPr>
        <p:spPr bwMode="auto">
          <a:xfrm>
            <a:off x="9881999" y="1922466"/>
            <a:ext cx="1473271" cy="933798"/>
          </a:xfrm>
          <a:custGeom>
            <a:avLst/>
            <a:gdLst>
              <a:gd name="T0" fmla="*/ 56 w 1120"/>
              <a:gd name="T1" fmla="*/ 616 h 887"/>
              <a:gd name="T2" fmla="*/ 22 w 1120"/>
              <a:gd name="T3" fmla="*/ 606 h 887"/>
              <a:gd name="T4" fmla="*/ 33 w 1120"/>
              <a:gd name="T5" fmla="*/ 386 h 887"/>
              <a:gd name="T6" fmla="*/ 144 w 1120"/>
              <a:gd name="T7" fmla="*/ 240 h 887"/>
              <a:gd name="T8" fmla="*/ 200 w 1120"/>
              <a:gd name="T9" fmla="*/ 136 h 887"/>
              <a:gd name="T10" fmla="*/ 311 w 1120"/>
              <a:gd name="T11" fmla="*/ 94 h 887"/>
              <a:gd name="T12" fmla="*/ 433 w 1120"/>
              <a:gd name="T13" fmla="*/ 21 h 887"/>
              <a:gd name="T14" fmla="*/ 544 w 1120"/>
              <a:gd name="T15" fmla="*/ 21 h 887"/>
              <a:gd name="T16" fmla="*/ 643 w 1120"/>
              <a:gd name="T17" fmla="*/ 11 h 887"/>
              <a:gd name="T18" fmla="*/ 821 w 1120"/>
              <a:gd name="T19" fmla="*/ 84 h 887"/>
              <a:gd name="T20" fmla="*/ 876 w 1120"/>
              <a:gd name="T21" fmla="*/ 167 h 887"/>
              <a:gd name="T22" fmla="*/ 998 w 1120"/>
              <a:gd name="T23" fmla="*/ 230 h 887"/>
              <a:gd name="T24" fmla="*/ 1054 w 1120"/>
              <a:gd name="T25" fmla="*/ 292 h 887"/>
              <a:gd name="T26" fmla="*/ 1087 w 1120"/>
              <a:gd name="T27" fmla="*/ 355 h 887"/>
              <a:gd name="T28" fmla="*/ 1098 w 1120"/>
              <a:gd name="T29" fmla="*/ 439 h 887"/>
              <a:gd name="T30" fmla="*/ 1076 w 1120"/>
              <a:gd name="T31" fmla="*/ 480 h 887"/>
              <a:gd name="T32" fmla="*/ 1098 w 1120"/>
              <a:gd name="T33" fmla="*/ 532 h 887"/>
              <a:gd name="T34" fmla="*/ 1098 w 1120"/>
              <a:gd name="T35" fmla="*/ 564 h 887"/>
              <a:gd name="T36" fmla="*/ 1076 w 1120"/>
              <a:gd name="T37" fmla="*/ 574 h 887"/>
              <a:gd name="T38" fmla="*/ 1087 w 1120"/>
              <a:gd name="T39" fmla="*/ 637 h 887"/>
              <a:gd name="T40" fmla="*/ 987 w 1120"/>
              <a:gd name="T41" fmla="*/ 647 h 887"/>
              <a:gd name="T42" fmla="*/ 876 w 1120"/>
              <a:gd name="T43" fmla="*/ 585 h 887"/>
              <a:gd name="T44" fmla="*/ 810 w 1120"/>
              <a:gd name="T45" fmla="*/ 637 h 887"/>
              <a:gd name="T46" fmla="*/ 654 w 1120"/>
              <a:gd name="T47" fmla="*/ 658 h 887"/>
              <a:gd name="T48" fmla="*/ 688 w 1120"/>
              <a:gd name="T49" fmla="*/ 606 h 887"/>
              <a:gd name="T50" fmla="*/ 832 w 1120"/>
              <a:gd name="T51" fmla="*/ 585 h 887"/>
              <a:gd name="T52" fmla="*/ 732 w 1120"/>
              <a:gd name="T53" fmla="*/ 564 h 887"/>
              <a:gd name="T54" fmla="*/ 599 w 1120"/>
              <a:gd name="T55" fmla="*/ 616 h 887"/>
              <a:gd name="T56" fmla="*/ 455 w 1120"/>
              <a:gd name="T57" fmla="*/ 637 h 887"/>
              <a:gd name="T58" fmla="*/ 355 w 1120"/>
              <a:gd name="T59" fmla="*/ 626 h 887"/>
              <a:gd name="T60" fmla="*/ 410 w 1120"/>
              <a:gd name="T61" fmla="*/ 658 h 887"/>
              <a:gd name="T62" fmla="*/ 499 w 1120"/>
              <a:gd name="T63" fmla="*/ 720 h 887"/>
              <a:gd name="T64" fmla="*/ 466 w 1120"/>
              <a:gd name="T65" fmla="*/ 804 h 887"/>
              <a:gd name="T66" fmla="*/ 422 w 1120"/>
              <a:gd name="T67" fmla="*/ 762 h 887"/>
              <a:gd name="T68" fmla="*/ 366 w 1120"/>
              <a:gd name="T69" fmla="*/ 793 h 887"/>
              <a:gd name="T70" fmla="*/ 311 w 1120"/>
              <a:gd name="T71" fmla="*/ 804 h 887"/>
              <a:gd name="T72" fmla="*/ 211 w 1120"/>
              <a:gd name="T73" fmla="*/ 846 h 887"/>
              <a:gd name="T74" fmla="*/ 167 w 1120"/>
              <a:gd name="T75" fmla="*/ 793 h 887"/>
              <a:gd name="T76" fmla="*/ 222 w 1120"/>
              <a:gd name="T77" fmla="*/ 741 h 887"/>
              <a:gd name="T78" fmla="*/ 255 w 1120"/>
              <a:gd name="T79" fmla="*/ 710 h 887"/>
              <a:gd name="T80" fmla="*/ 222 w 1120"/>
              <a:gd name="T81" fmla="*/ 668 h 887"/>
              <a:gd name="T82" fmla="*/ 167 w 1120"/>
              <a:gd name="T83" fmla="*/ 731 h 887"/>
              <a:gd name="T84" fmla="*/ 67 w 1120"/>
              <a:gd name="T85" fmla="*/ 720 h 887"/>
              <a:gd name="T86" fmla="*/ 56 w 1120"/>
              <a:gd name="T87" fmla="*/ 679 h 887"/>
              <a:gd name="T88" fmla="*/ 898 w 1120"/>
              <a:gd name="T89" fmla="*/ 866 h 887"/>
              <a:gd name="T90" fmla="*/ 898 w 1120"/>
              <a:gd name="T91" fmla="*/ 814 h 887"/>
              <a:gd name="T92" fmla="*/ 910 w 1120"/>
              <a:gd name="T93" fmla="*/ 762 h 887"/>
              <a:gd name="T94" fmla="*/ 887 w 1120"/>
              <a:gd name="T95" fmla="*/ 720 h 887"/>
              <a:gd name="T96" fmla="*/ 887 w 1120"/>
              <a:gd name="T97" fmla="*/ 668 h 887"/>
              <a:gd name="T98" fmla="*/ 976 w 1120"/>
              <a:gd name="T99" fmla="*/ 679 h 887"/>
              <a:gd name="T100" fmla="*/ 1020 w 1120"/>
              <a:gd name="T101" fmla="*/ 793 h 887"/>
              <a:gd name="T102" fmla="*/ 1032 w 1120"/>
              <a:gd name="T103" fmla="*/ 82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0" h="887">
                <a:moveTo>
                  <a:pt x="45" y="668"/>
                </a:moveTo>
                <a:lnTo>
                  <a:pt x="45" y="658"/>
                </a:lnTo>
                <a:lnTo>
                  <a:pt x="11" y="647"/>
                </a:lnTo>
                <a:lnTo>
                  <a:pt x="45" y="626"/>
                </a:lnTo>
                <a:lnTo>
                  <a:pt x="56" y="616"/>
                </a:lnTo>
                <a:lnTo>
                  <a:pt x="56" y="606"/>
                </a:lnTo>
                <a:lnTo>
                  <a:pt x="56" y="606"/>
                </a:lnTo>
                <a:lnTo>
                  <a:pt x="45" y="606"/>
                </a:lnTo>
                <a:lnTo>
                  <a:pt x="33" y="606"/>
                </a:lnTo>
                <a:lnTo>
                  <a:pt x="22" y="606"/>
                </a:lnTo>
                <a:lnTo>
                  <a:pt x="11" y="543"/>
                </a:lnTo>
                <a:lnTo>
                  <a:pt x="0" y="532"/>
                </a:lnTo>
                <a:lnTo>
                  <a:pt x="0" y="512"/>
                </a:lnTo>
                <a:lnTo>
                  <a:pt x="11" y="459"/>
                </a:lnTo>
                <a:lnTo>
                  <a:pt x="33" y="386"/>
                </a:lnTo>
                <a:lnTo>
                  <a:pt x="45" y="334"/>
                </a:lnTo>
                <a:lnTo>
                  <a:pt x="122" y="261"/>
                </a:lnTo>
                <a:lnTo>
                  <a:pt x="122" y="251"/>
                </a:lnTo>
                <a:lnTo>
                  <a:pt x="133" y="240"/>
                </a:lnTo>
                <a:lnTo>
                  <a:pt x="144" y="240"/>
                </a:lnTo>
                <a:lnTo>
                  <a:pt x="155" y="240"/>
                </a:lnTo>
                <a:lnTo>
                  <a:pt x="155" y="230"/>
                </a:lnTo>
                <a:lnTo>
                  <a:pt x="144" y="198"/>
                </a:lnTo>
                <a:lnTo>
                  <a:pt x="167" y="167"/>
                </a:lnTo>
                <a:lnTo>
                  <a:pt x="200" y="136"/>
                </a:lnTo>
                <a:lnTo>
                  <a:pt x="211" y="136"/>
                </a:lnTo>
                <a:lnTo>
                  <a:pt x="211" y="136"/>
                </a:lnTo>
                <a:lnTo>
                  <a:pt x="222" y="136"/>
                </a:lnTo>
                <a:lnTo>
                  <a:pt x="222" y="136"/>
                </a:lnTo>
                <a:lnTo>
                  <a:pt x="311" y="94"/>
                </a:lnTo>
                <a:lnTo>
                  <a:pt x="377" y="52"/>
                </a:lnTo>
                <a:lnTo>
                  <a:pt x="388" y="42"/>
                </a:lnTo>
                <a:lnTo>
                  <a:pt x="399" y="42"/>
                </a:lnTo>
                <a:lnTo>
                  <a:pt x="410" y="52"/>
                </a:lnTo>
                <a:lnTo>
                  <a:pt x="433" y="21"/>
                </a:lnTo>
                <a:lnTo>
                  <a:pt x="477" y="0"/>
                </a:lnTo>
                <a:lnTo>
                  <a:pt x="521" y="0"/>
                </a:lnTo>
                <a:lnTo>
                  <a:pt x="532" y="21"/>
                </a:lnTo>
                <a:lnTo>
                  <a:pt x="544" y="21"/>
                </a:lnTo>
                <a:lnTo>
                  <a:pt x="544" y="21"/>
                </a:lnTo>
                <a:lnTo>
                  <a:pt x="555" y="11"/>
                </a:lnTo>
                <a:lnTo>
                  <a:pt x="566" y="0"/>
                </a:lnTo>
                <a:lnTo>
                  <a:pt x="588" y="0"/>
                </a:lnTo>
                <a:lnTo>
                  <a:pt x="610" y="0"/>
                </a:lnTo>
                <a:lnTo>
                  <a:pt x="643" y="11"/>
                </a:lnTo>
                <a:lnTo>
                  <a:pt x="666" y="21"/>
                </a:lnTo>
                <a:lnTo>
                  <a:pt x="688" y="42"/>
                </a:lnTo>
                <a:lnTo>
                  <a:pt x="710" y="63"/>
                </a:lnTo>
                <a:lnTo>
                  <a:pt x="765" y="63"/>
                </a:lnTo>
                <a:lnTo>
                  <a:pt x="821" y="84"/>
                </a:lnTo>
                <a:lnTo>
                  <a:pt x="854" y="94"/>
                </a:lnTo>
                <a:lnTo>
                  <a:pt x="876" y="115"/>
                </a:lnTo>
                <a:lnTo>
                  <a:pt x="854" y="157"/>
                </a:lnTo>
                <a:lnTo>
                  <a:pt x="854" y="167"/>
                </a:lnTo>
                <a:lnTo>
                  <a:pt x="876" y="167"/>
                </a:lnTo>
                <a:lnTo>
                  <a:pt x="921" y="167"/>
                </a:lnTo>
                <a:lnTo>
                  <a:pt x="954" y="178"/>
                </a:lnTo>
                <a:lnTo>
                  <a:pt x="976" y="188"/>
                </a:lnTo>
                <a:lnTo>
                  <a:pt x="998" y="198"/>
                </a:lnTo>
                <a:lnTo>
                  <a:pt x="998" y="230"/>
                </a:lnTo>
                <a:lnTo>
                  <a:pt x="998" y="271"/>
                </a:lnTo>
                <a:lnTo>
                  <a:pt x="1009" y="282"/>
                </a:lnTo>
                <a:lnTo>
                  <a:pt x="1020" y="282"/>
                </a:lnTo>
                <a:lnTo>
                  <a:pt x="1043" y="282"/>
                </a:lnTo>
                <a:lnTo>
                  <a:pt x="1054" y="292"/>
                </a:lnTo>
                <a:lnTo>
                  <a:pt x="1054" y="324"/>
                </a:lnTo>
                <a:lnTo>
                  <a:pt x="1054" y="324"/>
                </a:lnTo>
                <a:lnTo>
                  <a:pt x="1054" y="334"/>
                </a:lnTo>
                <a:lnTo>
                  <a:pt x="1076" y="345"/>
                </a:lnTo>
                <a:lnTo>
                  <a:pt x="1087" y="355"/>
                </a:lnTo>
                <a:lnTo>
                  <a:pt x="1087" y="355"/>
                </a:lnTo>
                <a:lnTo>
                  <a:pt x="1087" y="365"/>
                </a:lnTo>
                <a:lnTo>
                  <a:pt x="1087" y="386"/>
                </a:lnTo>
                <a:lnTo>
                  <a:pt x="1087" y="418"/>
                </a:lnTo>
                <a:lnTo>
                  <a:pt x="1098" y="439"/>
                </a:lnTo>
                <a:lnTo>
                  <a:pt x="1087" y="449"/>
                </a:lnTo>
                <a:lnTo>
                  <a:pt x="1076" y="459"/>
                </a:lnTo>
                <a:lnTo>
                  <a:pt x="1065" y="470"/>
                </a:lnTo>
                <a:lnTo>
                  <a:pt x="1076" y="470"/>
                </a:lnTo>
                <a:lnTo>
                  <a:pt x="1076" y="480"/>
                </a:lnTo>
                <a:lnTo>
                  <a:pt x="1087" y="470"/>
                </a:lnTo>
                <a:lnTo>
                  <a:pt x="1098" y="480"/>
                </a:lnTo>
                <a:lnTo>
                  <a:pt x="1087" y="522"/>
                </a:lnTo>
                <a:lnTo>
                  <a:pt x="1087" y="532"/>
                </a:lnTo>
                <a:lnTo>
                  <a:pt x="1098" y="532"/>
                </a:lnTo>
                <a:lnTo>
                  <a:pt x="1109" y="532"/>
                </a:lnTo>
                <a:lnTo>
                  <a:pt x="1120" y="543"/>
                </a:lnTo>
                <a:lnTo>
                  <a:pt x="1109" y="553"/>
                </a:lnTo>
                <a:lnTo>
                  <a:pt x="1087" y="553"/>
                </a:lnTo>
                <a:lnTo>
                  <a:pt x="1098" y="564"/>
                </a:lnTo>
                <a:lnTo>
                  <a:pt x="1120" y="574"/>
                </a:lnTo>
                <a:lnTo>
                  <a:pt x="1109" y="574"/>
                </a:lnTo>
                <a:lnTo>
                  <a:pt x="1087" y="574"/>
                </a:lnTo>
                <a:lnTo>
                  <a:pt x="1076" y="574"/>
                </a:lnTo>
                <a:lnTo>
                  <a:pt x="1076" y="574"/>
                </a:lnTo>
                <a:lnTo>
                  <a:pt x="1087" y="585"/>
                </a:lnTo>
                <a:lnTo>
                  <a:pt x="1098" y="585"/>
                </a:lnTo>
                <a:lnTo>
                  <a:pt x="1109" y="606"/>
                </a:lnTo>
                <a:lnTo>
                  <a:pt x="1087" y="637"/>
                </a:lnTo>
                <a:lnTo>
                  <a:pt x="1087" y="637"/>
                </a:lnTo>
                <a:lnTo>
                  <a:pt x="1076" y="647"/>
                </a:lnTo>
                <a:lnTo>
                  <a:pt x="1054" y="658"/>
                </a:lnTo>
                <a:lnTo>
                  <a:pt x="1043" y="658"/>
                </a:lnTo>
                <a:lnTo>
                  <a:pt x="1020" y="647"/>
                </a:lnTo>
                <a:lnTo>
                  <a:pt x="987" y="647"/>
                </a:lnTo>
                <a:lnTo>
                  <a:pt x="965" y="626"/>
                </a:lnTo>
                <a:lnTo>
                  <a:pt x="921" y="616"/>
                </a:lnTo>
                <a:lnTo>
                  <a:pt x="898" y="616"/>
                </a:lnTo>
                <a:lnTo>
                  <a:pt x="887" y="606"/>
                </a:lnTo>
                <a:lnTo>
                  <a:pt x="876" y="585"/>
                </a:lnTo>
                <a:lnTo>
                  <a:pt x="865" y="606"/>
                </a:lnTo>
                <a:lnTo>
                  <a:pt x="854" y="606"/>
                </a:lnTo>
                <a:lnTo>
                  <a:pt x="832" y="616"/>
                </a:lnTo>
                <a:lnTo>
                  <a:pt x="821" y="626"/>
                </a:lnTo>
                <a:lnTo>
                  <a:pt x="810" y="637"/>
                </a:lnTo>
                <a:lnTo>
                  <a:pt x="776" y="658"/>
                </a:lnTo>
                <a:lnTo>
                  <a:pt x="732" y="679"/>
                </a:lnTo>
                <a:lnTo>
                  <a:pt x="688" y="679"/>
                </a:lnTo>
                <a:lnTo>
                  <a:pt x="666" y="668"/>
                </a:lnTo>
                <a:lnTo>
                  <a:pt x="654" y="658"/>
                </a:lnTo>
                <a:lnTo>
                  <a:pt x="632" y="637"/>
                </a:lnTo>
                <a:lnTo>
                  <a:pt x="632" y="626"/>
                </a:lnTo>
                <a:lnTo>
                  <a:pt x="643" y="616"/>
                </a:lnTo>
                <a:lnTo>
                  <a:pt x="666" y="616"/>
                </a:lnTo>
                <a:lnTo>
                  <a:pt x="688" y="606"/>
                </a:lnTo>
                <a:lnTo>
                  <a:pt x="743" y="585"/>
                </a:lnTo>
                <a:lnTo>
                  <a:pt x="776" y="574"/>
                </a:lnTo>
                <a:lnTo>
                  <a:pt x="810" y="585"/>
                </a:lnTo>
                <a:lnTo>
                  <a:pt x="821" y="585"/>
                </a:lnTo>
                <a:lnTo>
                  <a:pt x="832" y="585"/>
                </a:lnTo>
                <a:lnTo>
                  <a:pt x="832" y="574"/>
                </a:lnTo>
                <a:lnTo>
                  <a:pt x="821" y="574"/>
                </a:lnTo>
                <a:lnTo>
                  <a:pt x="810" y="564"/>
                </a:lnTo>
                <a:lnTo>
                  <a:pt x="788" y="553"/>
                </a:lnTo>
                <a:lnTo>
                  <a:pt x="732" y="564"/>
                </a:lnTo>
                <a:lnTo>
                  <a:pt x="666" y="564"/>
                </a:lnTo>
                <a:lnTo>
                  <a:pt x="654" y="564"/>
                </a:lnTo>
                <a:lnTo>
                  <a:pt x="643" y="574"/>
                </a:lnTo>
                <a:lnTo>
                  <a:pt x="621" y="606"/>
                </a:lnTo>
                <a:lnTo>
                  <a:pt x="599" y="616"/>
                </a:lnTo>
                <a:lnTo>
                  <a:pt x="566" y="626"/>
                </a:lnTo>
                <a:lnTo>
                  <a:pt x="544" y="647"/>
                </a:lnTo>
                <a:lnTo>
                  <a:pt x="521" y="647"/>
                </a:lnTo>
                <a:lnTo>
                  <a:pt x="477" y="637"/>
                </a:lnTo>
                <a:lnTo>
                  <a:pt x="455" y="637"/>
                </a:lnTo>
                <a:lnTo>
                  <a:pt x="422" y="626"/>
                </a:lnTo>
                <a:lnTo>
                  <a:pt x="410" y="637"/>
                </a:lnTo>
                <a:lnTo>
                  <a:pt x="399" y="637"/>
                </a:lnTo>
                <a:lnTo>
                  <a:pt x="377" y="637"/>
                </a:lnTo>
                <a:lnTo>
                  <a:pt x="355" y="626"/>
                </a:lnTo>
                <a:lnTo>
                  <a:pt x="355" y="637"/>
                </a:lnTo>
                <a:lnTo>
                  <a:pt x="344" y="637"/>
                </a:lnTo>
                <a:lnTo>
                  <a:pt x="366" y="658"/>
                </a:lnTo>
                <a:lnTo>
                  <a:pt x="377" y="668"/>
                </a:lnTo>
                <a:lnTo>
                  <a:pt x="410" y="658"/>
                </a:lnTo>
                <a:lnTo>
                  <a:pt x="444" y="647"/>
                </a:lnTo>
                <a:lnTo>
                  <a:pt x="466" y="668"/>
                </a:lnTo>
                <a:lnTo>
                  <a:pt x="488" y="679"/>
                </a:lnTo>
                <a:lnTo>
                  <a:pt x="488" y="699"/>
                </a:lnTo>
                <a:lnTo>
                  <a:pt x="499" y="720"/>
                </a:lnTo>
                <a:lnTo>
                  <a:pt x="499" y="731"/>
                </a:lnTo>
                <a:lnTo>
                  <a:pt x="499" y="741"/>
                </a:lnTo>
                <a:lnTo>
                  <a:pt x="499" y="762"/>
                </a:lnTo>
                <a:lnTo>
                  <a:pt x="477" y="793"/>
                </a:lnTo>
                <a:lnTo>
                  <a:pt x="466" y="804"/>
                </a:lnTo>
                <a:lnTo>
                  <a:pt x="455" y="804"/>
                </a:lnTo>
                <a:lnTo>
                  <a:pt x="433" y="804"/>
                </a:lnTo>
                <a:lnTo>
                  <a:pt x="422" y="793"/>
                </a:lnTo>
                <a:lnTo>
                  <a:pt x="422" y="773"/>
                </a:lnTo>
                <a:lnTo>
                  <a:pt x="422" y="762"/>
                </a:lnTo>
                <a:lnTo>
                  <a:pt x="410" y="752"/>
                </a:lnTo>
                <a:lnTo>
                  <a:pt x="377" y="752"/>
                </a:lnTo>
                <a:lnTo>
                  <a:pt x="366" y="752"/>
                </a:lnTo>
                <a:lnTo>
                  <a:pt x="366" y="762"/>
                </a:lnTo>
                <a:lnTo>
                  <a:pt x="366" y="793"/>
                </a:lnTo>
                <a:lnTo>
                  <a:pt x="355" y="804"/>
                </a:lnTo>
                <a:lnTo>
                  <a:pt x="333" y="804"/>
                </a:lnTo>
                <a:lnTo>
                  <a:pt x="311" y="793"/>
                </a:lnTo>
                <a:lnTo>
                  <a:pt x="289" y="793"/>
                </a:lnTo>
                <a:lnTo>
                  <a:pt x="311" y="804"/>
                </a:lnTo>
                <a:lnTo>
                  <a:pt x="277" y="825"/>
                </a:lnTo>
                <a:lnTo>
                  <a:pt x="266" y="835"/>
                </a:lnTo>
                <a:lnTo>
                  <a:pt x="244" y="835"/>
                </a:lnTo>
                <a:lnTo>
                  <a:pt x="222" y="835"/>
                </a:lnTo>
                <a:lnTo>
                  <a:pt x="211" y="846"/>
                </a:lnTo>
                <a:lnTo>
                  <a:pt x="200" y="846"/>
                </a:lnTo>
                <a:lnTo>
                  <a:pt x="189" y="825"/>
                </a:lnTo>
                <a:lnTo>
                  <a:pt x="178" y="825"/>
                </a:lnTo>
                <a:lnTo>
                  <a:pt x="167" y="814"/>
                </a:lnTo>
                <a:lnTo>
                  <a:pt x="167" y="793"/>
                </a:lnTo>
                <a:lnTo>
                  <a:pt x="167" y="793"/>
                </a:lnTo>
                <a:lnTo>
                  <a:pt x="155" y="773"/>
                </a:lnTo>
                <a:lnTo>
                  <a:pt x="178" y="762"/>
                </a:lnTo>
                <a:lnTo>
                  <a:pt x="189" y="752"/>
                </a:lnTo>
                <a:lnTo>
                  <a:pt x="222" y="741"/>
                </a:lnTo>
                <a:lnTo>
                  <a:pt x="255" y="731"/>
                </a:lnTo>
                <a:lnTo>
                  <a:pt x="277" y="741"/>
                </a:lnTo>
                <a:lnTo>
                  <a:pt x="277" y="731"/>
                </a:lnTo>
                <a:lnTo>
                  <a:pt x="266" y="720"/>
                </a:lnTo>
                <a:lnTo>
                  <a:pt x="255" y="710"/>
                </a:lnTo>
                <a:lnTo>
                  <a:pt x="244" y="699"/>
                </a:lnTo>
                <a:lnTo>
                  <a:pt x="244" y="668"/>
                </a:lnTo>
                <a:lnTo>
                  <a:pt x="233" y="658"/>
                </a:lnTo>
                <a:lnTo>
                  <a:pt x="233" y="658"/>
                </a:lnTo>
                <a:lnTo>
                  <a:pt x="222" y="668"/>
                </a:lnTo>
                <a:lnTo>
                  <a:pt x="222" y="679"/>
                </a:lnTo>
                <a:lnTo>
                  <a:pt x="211" y="710"/>
                </a:lnTo>
                <a:lnTo>
                  <a:pt x="211" y="710"/>
                </a:lnTo>
                <a:lnTo>
                  <a:pt x="189" y="720"/>
                </a:lnTo>
                <a:lnTo>
                  <a:pt x="167" y="731"/>
                </a:lnTo>
                <a:lnTo>
                  <a:pt x="133" y="741"/>
                </a:lnTo>
                <a:lnTo>
                  <a:pt x="111" y="752"/>
                </a:lnTo>
                <a:lnTo>
                  <a:pt x="89" y="741"/>
                </a:lnTo>
                <a:lnTo>
                  <a:pt x="67" y="741"/>
                </a:lnTo>
                <a:lnTo>
                  <a:pt x="67" y="720"/>
                </a:lnTo>
                <a:lnTo>
                  <a:pt x="67" y="710"/>
                </a:lnTo>
                <a:lnTo>
                  <a:pt x="67" y="710"/>
                </a:lnTo>
                <a:lnTo>
                  <a:pt x="67" y="710"/>
                </a:lnTo>
                <a:lnTo>
                  <a:pt x="67" y="699"/>
                </a:lnTo>
                <a:lnTo>
                  <a:pt x="56" y="679"/>
                </a:lnTo>
                <a:lnTo>
                  <a:pt x="45" y="668"/>
                </a:lnTo>
                <a:close/>
                <a:moveTo>
                  <a:pt x="1032" y="846"/>
                </a:moveTo>
                <a:lnTo>
                  <a:pt x="976" y="866"/>
                </a:lnTo>
                <a:lnTo>
                  <a:pt x="910" y="887"/>
                </a:lnTo>
                <a:lnTo>
                  <a:pt x="898" y="866"/>
                </a:lnTo>
                <a:lnTo>
                  <a:pt x="898" y="856"/>
                </a:lnTo>
                <a:lnTo>
                  <a:pt x="887" y="835"/>
                </a:lnTo>
                <a:lnTo>
                  <a:pt x="887" y="825"/>
                </a:lnTo>
                <a:lnTo>
                  <a:pt x="898" y="825"/>
                </a:lnTo>
                <a:lnTo>
                  <a:pt x="898" y="814"/>
                </a:lnTo>
                <a:lnTo>
                  <a:pt x="910" y="804"/>
                </a:lnTo>
                <a:lnTo>
                  <a:pt x="910" y="793"/>
                </a:lnTo>
                <a:lnTo>
                  <a:pt x="910" y="773"/>
                </a:lnTo>
                <a:lnTo>
                  <a:pt x="910" y="762"/>
                </a:lnTo>
                <a:lnTo>
                  <a:pt x="910" y="762"/>
                </a:lnTo>
                <a:lnTo>
                  <a:pt x="898" y="762"/>
                </a:lnTo>
                <a:lnTo>
                  <a:pt x="910" y="752"/>
                </a:lnTo>
                <a:lnTo>
                  <a:pt x="910" y="741"/>
                </a:lnTo>
                <a:lnTo>
                  <a:pt x="898" y="731"/>
                </a:lnTo>
                <a:lnTo>
                  <a:pt x="887" y="720"/>
                </a:lnTo>
                <a:lnTo>
                  <a:pt x="876" y="731"/>
                </a:lnTo>
                <a:lnTo>
                  <a:pt x="865" y="731"/>
                </a:lnTo>
                <a:lnTo>
                  <a:pt x="865" y="710"/>
                </a:lnTo>
                <a:lnTo>
                  <a:pt x="865" y="699"/>
                </a:lnTo>
                <a:lnTo>
                  <a:pt x="887" y="668"/>
                </a:lnTo>
                <a:lnTo>
                  <a:pt x="887" y="668"/>
                </a:lnTo>
                <a:lnTo>
                  <a:pt x="910" y="668"/>
                </a:lnTo>
                <a:lnTo>
                  <a:pt x="921" y="658"/>
                </a:lnTo>
                <a:lnTo>
                  <a:pt x="954" y="668"/>
                </a:lnTo>
                <a:lnTo>
                  <a:pt x="976" y="679"/>
                </a:lnTo>
                <a:lnTo>
                  <a:pt x="976" y="720"/>
                </a:lnTo>
                <a:lnTo>
                  <a:pt x="998" y="752"/>
                </a:lnTo>
                <a:lnTo>
                  <a:pt x="1009" y="762"/>
                </a:lnTo>
                <a:lnTo>
                  <a:pt x="1032" y="773"/>
                </a:lnTo>
                <a:lnTo>
                  <a:pt x="1020" y="793"/>
                </a:lnTo>
                <a:lnTo>
                  <a:pt x="1009" y="804"/>
                </a:lnTo>
                <a:lnTo>
                  <a:pt x="1020" y="804"/>
                </a:lnTo>
                <a:lnTo>
                  <a:pt x="1032" y="814"/>
                </a:lnTo>
                <a:lnTo>
                  <a:pt x="1032" y="825"/>
                </a:lnTo>
                <a:lnTo>
                  <a:pt x="1032" y="825"/>
                </a:lnTo>
                <a:lnTo>
                  <a:pt x="1020" y="835"/>
                </a:lnTo>
                <a:lnTo>
                  <a:pt x="1020" y="835"/>
                </a:lnTo>
                <a:lnTo>
                  <a:pt x="1032" y="846"/>
                </a:lnTo>
                <a:close/>
              </a:path>
            </a:pathLst>
          </a:custGeom>
          <a:solidFill>
            <a:srgbClr val="00613B"/>
          </a:solidFill>
          <a:ln>
            <a:noFill/>
          </a:ln>
          <a:extLst>
            <a:ext uri="{91240B29-F687-4F45-9708-019B960494DF}">
              <a14:hiddenLine xmlns:a14="http://schemas.microsoft.com/office/drawing/2010/main" w="9525">
                <a:solidFill>
                  <a:srgbClr val="000000"/>
                </a:solidFill>
                <a:round/>
                <a:headEnd/>
                <a:tailEnd/>
              </a14:hiddenLine>
            </a:ext>
          </a:extLst>
        </p:spPr>
        <p:txBody>
          <a:bodyPr lIns="105507" tIns="52754" rIns="105507" bIns="52754"/>
          <a:lstStyle/>
          <a:p>
            <a:endParaRPr lang="fr-FR">
              <a:latin typeface="+mj-lt"/>
            </a:endParaRPr>
          </a:p>
        </p:txBody>
      </p:sp>
      <p:sp>
        <p:nvSpPr>
          <p:cNvPr id="418" name="Rectangle 418"/>
          <p:cNvSpPr>
            <a:spLocks noChangeArrowheads="1"/>
          </p:cNvSpPr>
          <p:nvPr/>
        </p:nvSpPr>
        <p:spPr bwMode="auto">
          <a:xfrm>
            <a:off x="10339216" y="3955162"/>
            <a:ext cx="524960" cy="133145"/>
          </a:xfrm>
          <a:prstGeom prst="rect">
            <a:avLst/>
          </a:prstGeom>
          <a:solidFill>
            <a:srgbClr val="1FBD1F"/>
          </a:solidFill>
          <a:ln w="0">
            <a:solidFill>
              <a:srgbClr val="25221E"/>
            </a:solidFill>
            <a:miter lim="800000"/>
            <a:headEnd/>
            <a:tailEnd/>
          </a:ln>
        </p:spPr>
        <p:txBody>
          <a:bodyPr lIns="105507" tIns="52754" rIns="105507" bIns="52754"/>
          <a:lstStyle/>
          <a:p>
            <a:endParaRPr lang="fr-FR">
              <a:latin typeface="+mj-lt"/>
            </a:endParaRPr>
          </a:p>
        </p:txBody>
      </p:sp>
      <p:sp>
        <p:nvSpPr>
          <p:cNvPr id="419" name="Freeform 419"/>
          <p:cNvSpPr>
            <a:spLocks/>
          </p:cNvSpPr>
          <p:nvPr/>
        </p:nvSpPr>
        <p:spPr bwMode="auto">
          <a:xfrm>
            <a:off x="11579178" y="3601884"/>
            <a:ext cx="216380" cy="308899"/>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0" name="Freeform 420"/>
          <p:cNvSpPr>
            <a:spLocks/>
          </p:cNvSpPr>
          <p:nvPr/>
        </p:nvSpPr>
        <p:spPr bwMode="auto">
          <a:xfrm>
            <a:off x="11795556" y="3449209"/>
            <a:ext cx="220145" cy="308899"/>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1" name="Freeform 421"/>
          <p:cNvSpPr>
            <a:spLocks/>
          </p:cNvSpPr>
          <p:nvPr/>
        </p:nvSpPr>
        <p:spPr bwMode="auto">
          <a:xfrm>
            <a:off x="12015699" y="3273459"/>
            <a:ext cx="205091" cy="308899"/>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2" name="Freeform 422"/>
          <p:cNvSpPr>
            <a:spLocks/>
          </p:cNvSpPr>
          <p:nvPr/>
        </p:nvSpPr>
        <p:spPr bwMode="auto">
          <a:xfrm>
            <a:off x="12220792" y="3108353"/>
            <a:ext cx="203210" cy="317776"/>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3" name="Freeform 423"/>
          <p:cNvSpPr>
            <a:spLocks/>
          </p:cNvSpPr>
          <p:nvPr/>
        </p:nvSpPr>
        <p:spPr bwMode="auto">
          <a:xfrm>
            <a:off x="11168993" y="3108350"/>
            <a:ext cx="731931" cy="165102"/>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4" name="Freeform 424"/>
          <p:cNvSpPr>
            <a:spLocks/>
          </p:cNvSpPr>
          <p:nvPr/>
        </p:nvSpPr>
        <p:spPr bwMode="auto">
          <a:xfrm>
            <a:off x="10967666" y="3273454"/>
            <a:ext cx="741340" cy="175752"/>
          </a:xfrm>
          <a:custGeom>
            <a:avLst/>
            <a:gdLst>
              <a:gd name="T0" fmla="*/ 155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55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55" y="0"/>
                </a:moveTo>
                <a:lnTo>
                  <a:pt x="366" y="0"/>
                </a:lnTo>
                <a:lnTo>
                  <a:pt x="565" y="0"/>
                </a:lnTo>
                <a:lnTo>
                  <a:pt x="477" y="84"/>
                </a:lnTo>
                <a:lnTo>
                  <a:pt x="399" y="167"/>
                </a:lnTo>
                <a:lnTo>
                  <a:pt x="199" y="167"/>
                </a:lnTo>
                <a:lnTo>
                  <a:pt x="0" y="167"/>
                </a:lnTo>
                <a:lnTo>
                  <a:pt x="77" y="84"/>
                </a:lnTo>
                <a:lnTo>
                  <a:pt x="15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5" name="Freeform 425"/>
          <p:cNvSpPr>
            <a:spLocks/>
          </p:cNvSpPr>
          <p:nvPr/>
        </p:nvSpPr>
        <p:spPr bwMode="auto">
          <a:xfrm>
            <a:off x="10745640" y="3449210"/>
            <a:ext cx="746986" cy="175753"/>
          </a:xfrm>
          <a:custGeom>
            <a:avLst/>
            <a:gdLst>
              <a:gd name="T0" fmla="*/ 167 w 566"/>
              <a:gd name="T1" fmla="*/ 0 h 167"/>
              <a:gd name="T2" fmla="*/ 366 w 566"/>
              <a:gd name="T3" fmla="*/ 0 h 167"/>
              <a:gd name="T4" fmla="*/ 566 w 566"/>
              <a:gd name="T5" fmla="*/ 0 h 167"/>
              <a:gd name="T6" fmla="*/ 477 w 566"/>
              <a:gd name="T7" fmla="*/ 84 h 167"/>
              <a:gd name="T8" fmla="*/ 400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77" y="84"/>
                </a:lnTo>
                <a:lnTo>
                  <a:pt x="400" y="167"/>
                </a:lnTo>
                <a:lnTo>
                  <a:pt x="200" y="167"/>
                </a:lnTo>
                <a:lnTo>
                  <a:pt x="0" y="167"/>
                </a:lnTo>
                <a:lnTo>
                  <a:pt x="89" y="84"/>
                </a:lnTo>
                <a:lnTo>
                  <a:pt x="167"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6" name="Freeform 426"/>
          <p:cNvSpPr>
            <a:spLocks/>
          </p:cNvSpPr>
          <p:nvPr/>
        </p:nvSpPr>
        <p:spPr bwMode="auto">
          <a:xfrm>
            <a:off x="10529257" y="3624962"/>
            <a:ext cx="743221" cy="154449"/>
          </a:xfrm>
          <a:custGeom>
            <a:avLst/>
            <a:gdLst>
              <a:gd name="T0" fmla="*/ 166 w 566"/>
              <a:gd name="T1" fmla="*/ 0 h 146"/>
              <a:gd name="T2" fmla="*/ 366 w 566"/>
              <a:gd name="T3" fmla="*/ 0 h 146"/>
              <a:gd name="T4" fmla="*/ 566 w 566"/>
              <a:gd name="T5" fmla="*/ 0 h 146"/>
              <a:gd name="T6" fmla="*/ 488 w 566"/>
              <a:gd name="T7" fmla="*/ 73 h 146"/>
              <a:gd name="T8" fmla="*/ 399 w 566"/>
              <a:gd name="T9" fmla="*/ 146 h 146"/>
              <a:gd name="T10" fmla="*/ 200 w 566"/>
              <a:gd name="T11" fmla="*/ 146 h 146"/>
              <a:gd name="T12" fmla="*/ 0 w 566"/>
              <a:gd name="T13" fmla="*/ 146 h 146"/>
              <a:gd name="T14" fmla="*/ 89 w 566"/>
              <a:gd name="T15" fmla="*/ 73 h 146"/>
              <a:gd name="T16" fmla="*/ 166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6" y="0"/>
                </a:moveTo>
                <a:lnTo>
                  <a:pt x="366" y="0"/>
                </a:lnTo>
                <a:lnTo>
                  <a:pt x="566" y="0"/>
                </a:lnTo>
                <a:lnTo>
                  <a:pt x="488" y="73"/>
                </a:lnTo>
                <a:lnTo>
                  <a:pt x="399" y="146"/>
                </a:lnTo>
                <a:lnTo>
                  <a:pt x="200" y="146"/>
                </a:lnTo>
                <a:lnTo>
                  <a:pt x="0" y="146"/>
                </a:lnTo>
                <a:lnTo>
                  <a:pt x="89" y="73"/>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7" name="Freeform 427"/>
          <p:cNvSpPr>
            <a:spLocks/>
          </p:cNvSpPr>
          <p:nvPr/>
        </p:nvSpPr>
        <p:spPr bwMode="auto">
          <a:xfrm>
            <a:off x="11709005" y="3108350"/>
            <a:ext cx="714997" cy="165102"/>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8" name="Freeform 428"/>
          <p:cNvSpPr>
            <a:spLocks/>
          </p:cNvSpPr>
          <p:nvPr/>
        </p:nvSpPr>
        <p:spPr bwMode="auto">
          <a:xfrm>
            <a:off x="11492628" y="3273454"/>
            <a:ext cx="728168" cy="175752"/>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29" name="Freeform 429"/>
          <p:cNvSpPr>
            <a:spLocks/>
          </p:cNvSpPr>
          <p:nvPr/>
        </p:nvSpPr>
        <p:spPr bwMode="auto">
          <a:xfrm>
            <a:off x="11272481" y="3449210"/>
            <a:ext cx="743222" cy="175753"/>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30" name="Freeform 430"/>
          <p:cNvSpPr>
            <a:spLocks/>
          </p:cNvSpPr>
          <p:nvPr/>
        </p:nvSpPr>
        <p:spPr bwMode="auto">
          <a:xfrm>
            <a:off x="11054217" y="3624962"/>
            <a:ext cx="741340" cy="154449"/>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31" name="Freeform 431"/>
          <p:cNvSpPr>
            <a:spLocks noEditPoints="1"/>
          </p:cNvSpPr>
          <p:nvPr/>
        </p:nvSpPr>
        <p:spPr bwMode="auto">
          <a:xfrm>
            <a:off x="10215038" y="2582868"/>
            <a:ext cx="833537" cy="450922"/>
          </a:xfrm>
          <a:custGeom>
            <a:avLst/>
            <a:gdLst>
              <a:gd name="T0" fmla="*/ 222 w 632"/>
              <a:gd name="T1" fmla="*/ 334 h 428"/>
              <a:gd name="T2" fmla="*/ 311 w 632"/>
              <a:gd name="T3" fmla="*/ 261 h 428"/>
              <a:gd name="T4" fmla="*/ 244 w 632"/>
              <a:gd name="T5" fmla="*/ 282 h 428"/>
              <a:gd name="T6" fmla="*/ 211 w 632"/>
              <a:gd name="T7" fmla="*/ 282 h 428"/>
              <a:gd name="T8" fmla="*/ 189 w 632"/>
              <a:gd name="T9" fmla="*/ 272 h 428"/>
              <a:gd name="T10" fmla="*/ 200 w 632"/>
              <a:gd name="T11" fmla="*/ 355 h 428"/>
              <a:gd name="T12" fmla="*/ 155 w 632"/>
              <a:gd name="T13" fmla="*/ 272 h 428"/>
              <a:gd name="T14" fmla="*/ 167 w 632"/>
              <a:gd name="T15" fmla="*/ 209 h 428"/>
              <a:gd name="T16" fmla="*/ 144 w 632"/>
              <a:gd name="T17" fmla="*/ 293 h 428"/>
              <a:gd name="T18" fmla="*/ 0 w 632"/>
              <a:gd name="T19" fmla="*/ 272 h 428"/>
              <a:gd name="T20" fmla="*/ 122 w 632"/>
              <a:gd name="T21" fmla="*/ 303 h 428"/>
              <a:gd name="T22" fmla="*/ 111 w 632"/>
              <a:gd name="T23" fmla="*/ 366 h 428"/>
              <a:gd name="T24" fmla="*/ 111 w 632"/>
              <a:gd name="T25" fmla="*/ 387 h 428"/>
              <a:gd name="T26" fmla="*/ 222 w 632"/>
              <a:gd name="T27" fmla="*/ 376 h 428"/>
              <a:gd name="T28" fmla="*/ 388 w 632"/>
              <a:gd name="T29" fmla="*/ 261 h 428"/>
              <a:gd name="T30" fmla="*/ 377 w 632"/>
              <a:gd name="T31" fmla="*/ 115 h 428"/>
              <a:gd name="T32" fmla="*/ 377 w 632"/>
              <a:gd name="T33" fmla="*/ 126 h 428"/>
              <a:gd name="T34" fmla="*/ 377 w 632"/>
              <a:gd name="T35" fmla="*/ 167 h 428"/>
              <a:gd name="T36" fmla="*/ 344 w 632"/>
              <a:gd name="T37" fmla="*/ 303 h 428"/>
              <a:gd name="T38" fmla="*/ 344 w 632"/>
              <a:gd name="T39" fmla="*/ 240 h 428"/>
              <a:gd name="T40" fmla="*/ 322 w 632"/>
              <a:gd name="T41" fmla="*/ 293 h 428"/>
              <a:gd name="T42" fmla="*/ 344 w 632"/>
              <a:gd name="T43" fmla="*/ 334 h 428"/>
              <a:gd name="T44" fmla="*/ 499 w 632"/>
              <a:gd name="T45" fmla="*/ 428 h 428"/>
              <a:gd name="T46" fmla="*/ 510 w 632"/>
              <a:gd name="T47" fmla="*/ 397 h 428"/>
              <a:gd name="T48" fmla="*/ 510 w 632"/>
              <a:gd name="T49" fmla="*/ 387 h 428"/>
              <a:gd name="T50" fmla="*/ 455 w 632"/>
              <a:gd name="T51" fmla="*/ 355 h 428"/>
              <a:gd name="T52" fmla="*/ 544 w 632"/>
              <a:gd name="T53" fmla="*/ 303 h 428"/>
              <a:gd name="T54" fmla="*/ 588 w 632"/>
              <a:gd name="T55" fmla="*/ 355 h 428"/>
              <a:gd name="T56" fmla="*/ 577 w 632"/>
              <a:gd name="T57" fmla="*/ 293 h 428"/>
              <a:gd name="T58" fmla="*/ 610 w 632"/>
              <a:gd name="T59" fmla="*/ 272 h 428"/>
              <a:gd name="T60" fmla="*/ 499 w 632"/>
              <a:gd name="T61" fmla="*/ 282 h 428"/>
              <a:gd name="T62" fmla="*/ 621 w 632"/>
              <a:gd name="T63" fmla="*/ 220 h 428"/>
              <a:gd name="T64" fmla="*/ 610 w 632"/>
              <a:gd name="T65" fmla="*/ 178 h 428"/>
              <a:gd name="T66" fmla="*/ 521 w 632"/>
              <a:gd name="T67" fmla="*/ 230 h 428"/>
              <a:gd name="T68" fmla="*/ 555 w 632"/>
              <a:gd name="T69" fmla="*/ 136 h 428"/>
              <a:gd name="T70" fmla="*/ 588 w 632"/>
              <a:gd name="T71" fmla="*/ 115 h 428"/>
              <a:gd name="T72" fmla="*/ 533 w 632"/>
              <a:gd name="T73" fmla="*/ 147 h 428"/>
              <a:gd name="T74" fmla="*/ 544 w 632"/>
              <a:gd name="T75" fmla="*/ 94 h 428"/>
              <a:gd name="T76" fmla="*/ 599 w 632"/>
              <a:gd name="T77" fmla="*/ 0 h 428"/>
              <a:gd name="T78" fmla="*/ 533 w 632"/>
              <a:gd name="T79" fmla="*/ 94 h 428"/>
              <a:gd name="T80" fmla="*/ 521 w 632"/>
              <a:gd name="T81" fmla="*/ 94 h 428"/>
              <a:gd name="T82" fmla="*/ 499 w 632"/>
              <a:gd name="T83" fmla="*/ 209 h 428"/>
              <a:gd name="T84" fmla="*/ 477 w 632"/>
              <a:gd name="T85" fmla="*/ 178 h 428"/>
              <a:gd name="T86" fmla="*/ 488 w 632"/>
              <a:gd name="T87" fmla="*/ 105 h 428"/>
              <a:gd name="T88" fmla="*/ 477 w 632"/>
              <a:gd name="T89" fmla="*/ 105 h 428"/>
              <a:gd name="T90" fmla="*/ 422 w 632"/>
              <a:gd name="T91" fmla="*/ 136 h 428"/>
              <a:gd name="T92" fmla="*/ 399 w 632"/>
              <a:gd name="T93" fmla="*/ 136 h 428"/>
              <a:gd name="T94" fmla="*/ 477 w 632"/>
              <a:gd name="T95" fmla="*/ 261 h 428"/>
              <a:gd name="T96" fmla="*/ 433 w 632"/>
              <a:gd name="T97" fmla="*/ 36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2" h="428">
                <a:moveTo>
                  <a:pt x="233" y="387"/>
                </a:moveTo>
                <a:lnTo>
                  <a:pt x="233" y="376"/>
                </a:lnTo>
                <a:lnTo>
                  <a:pt x="222" y="366"/>
                </a:lnTo>
                <a:lnTo>
                  <a:pt x="222" y="334"/>
                </a:lnTo>
                <a:lnTo>
                  <a:pt x="233" y="324"/>
                </a:lnTo>
                <a:lnTo>
                  <a:pt x="244" y="303"/>
                </a:lnTo>
                <a:lnTo>
                  <a:pt x="289" y="282"/>
                </a:lnTo>
                <a:lnTo>
                  <a:pt x="311" y="261"/>
                </a:lnTo>
                <a:lnTo>
                  <a:pt x="322" y="220"/>
                </a:lnTo>
                <a:lnTo>
                  <a:pt x="311" y="230"/>
                </a:lnTo>
                <a:lnTo>
                  <a:pt x="289" y="240"/>
                </a:lnTo>
                <a:lnTo>
                  <a:pt x="244" y="282"/>
                </a:lnTo>
                <a:lnTo>
                  <a:pt x="233" y="303"/>
                </a:lnTo>
                <a:lnTo>
                  <a:pt x="211" y="303"/>
                </a:lnTo>
                <a:lnTo>
                  <a:pt x="211" y="303"/>
                </a:lnTo>
                <a:lnTo>
                  <a:pt x="211" y="282"/>
                </a:lnTo>
                <a:lnTo>
                  <a:pt x="200" y="261"/>
                </a:lnTo>
                <a:lnTo>
                  <a:pt x="200" y="261"/>
                </a:lnTo>
                <a:lnTo>
                  <a:pt x="189" y="240"/>
                </a:lnTo>
                <a:lnTo>
                  <a:pt x="189" y="272"/>
                </a:lnTo>
                <a:lnTo>
                  <a:pt x="189" y="272"/>
                </a:lnTo>
                <a:lnTo>
                  <a:pt x="189" y="293"/>
                </a:lnTo>
                <a:lnTo>
                  <a:pt x="211" y="324"/>
                </a:lnTo>
                <a:lnTo>
                  <a:pt x="200" y="355"/>
                </a:lnTo>
                <a:lnTo>
                  <a:pt x="200" y="355"/>
                </a:lnTo>
                <a:lnTo>
                  <a:pt x="189" y="334"/>
                </a:lnTo>
                <a:lnTo>
                  <a:pt x="167" y="293"/>
                </a:lnTo>
                <a:lnTo>
                  <a:pt x="155" y="272"/>
                </a:lnTo>
                <a:lnTo>
                  <a:pt x="155" y="240"/>
                </a:lnTo>
                <a:lnTo>
                  <a:pt x="167" y="220"/>
                </a:lnTo>
                <a:lnTo>
                  <a:pt x="167" y="220"/>
                </a:lnTo>
                <a:lnTo>
                  <a:pt x="167" y="209"/>
                </a:lnTo>
                <a:lnTo>
                  <a:pt x="144" y="230"/>
                </a:lnTo>
                <a:lnTo>
                  <a:pt x="144" y="261"/>
                </a:lnTo>
                <a:lnTo>
                  <a:pt x="144" y="272"/>
                </a:lnTo>
                <a:lnTo>
                  <a:pt x="144" y="293"/>
                </a:lnTo>
                <a:lnTo>
                  <a:pt x="100" y="282"/>
                </a:lnTo>
                <a:lnTo>
                  <a:pt x="34" y="272"/>
                </a:lnTo>
                <a:lnTo>
                  <a:pt x="22" y="272"/>
                </a:lnTo>
                <a:lnTo>
                  <a:pt x="0" y="272"/>
                </a:lnTo>
                <a:lnTo>
                  <a:pt x="56" y="272"/>
                </a:lnTo>
                <a:lnTo>
                  <a:pt x="67" y="282"/>
                </a:lnTo>
                <a:lnTo>
                  <a:pt x="89" y="293"/>
                </a:lnTo>
                <a:lnTo>
                  <a:pt x="122" y="303"/>
                </a:lnTo>
                <a:lnTo>
                  <a:pt x="155" y="324"/>
                </a:lnTo>
                <a:lnTo>
                  <a:pt x="167" y="355"/>
                </a:lnTo>
                <a:lnTo>
                  <a:pt x="144" y="366"/>
                </a:lnTo>
                <a:lnTo>
                  <a:pt x="111" y="366"/>
                </a:lnTo>
                <a:lnTo>
                  <a:pt x="78" y="376"/>
                </a:lnTo>
                <a:lnTo>
                  <a:pt x="56" y="376"/>
                </a:lnTo>
                <a:lnTo>
                  <a:pt x="56" y="387"/>
                </a:lnTo>
                <a:lnTo>
                  <a:pt x="111" y="387"/>
                </a:lnTo>
                <a:lnTo>
                  <a:pt x="155" y="376"/>
                </a:lnTo>
                <a:lnTo>
                  <a:pt x="167" y="366"/>
                </a:lnTo>
                <a:lnTo>
                  <a:pt x="200" y="366"/>
                </a:lnTo>
                <a:lnTo>
                  <a:pt x="222" y="376"/>
                </a:lnTo>
                <a:lnTo>
                  <a:pt x="233" y="387"/>
                </a:lnTo>
                <a:close/>
                <a:moveTo>
                  <a:pt x="355" y="355"/>
                </a:moveTo>
                <a:lnTo>
                  <a:pt x="377" y="293"/>
                </a:lnTo>
                <a:lnTo>
                  <a:pt x="388" y="261"/>
                </a:lnTo>
                <a:lnTo>
                  <a:pt x="388" y="209"/>
                </a:lnTo>
                <a:lnTo>
                  <a:pt x="388" y="147"/>
                </a:lnTo>
                <a:lnTo>
                  <a:pt x="377" y="136"/>
                </a:lnTo>
                <a:lnTo>
                  <a:pt x="377" y="115"/>
                </a:lnTo>
                <a:lnTo>
                  <a:pt x="377" y="115"/>
                </a:lnTo>
                <a:lnTo>
                  <a:pt x="366" y="115"/>
                </a:lnTo>
                <a:lnTo>
                  <a:pt x="366" y="126"/>
                </a:lnTo>
                <a:lnTo>
                  <a:pt x="377" y="126"/>
                </a:lnTo>
                <a:lnTo>
                  <a:pt x="377" y="136"/>
                </a:lnTo>
                <a:lnTo>
                  <a:pt x="366" y="136"/>
                </a:lnTo>
                <a:lnTo>
                  <a:pt x="377" y="147"/>
                </a:lnTo>
                <a:lnTo>
                  <a:pt x="377" y="167"/>
                </a:lnTo>
                <a:lnTo>
                  <a:pt x="388" y="199"/>
                </a:lnTo>
                <a:lnTo>
                  <a:pt x="366" y="272"/>
                </a:lnTo>
                <a:lnTo>
                  <a:pt x="355" y="293"/>
                </a:lnTo>
                <a:lnTo>
                  <a:pt x="344" y="303"/>
                </a:lnTo>
                <a:lnTo>
                  <a:pt x="333" y="293"/>
                </a:lnTo>
                <a:lnTo>
                  <a:pt x="333" y="272"/>
                </a:lnTo>
                <a:lnTo>
                  <a:pt x="333" y="261"/>
                </a:lnTo>
                <a:lnTo>
                  <a:pt x="344" y="240"/>
                </a:lnTo>
                <a:lnTo>
                  <a:pt x="344" y="230"/>
                </a:lnTo>
                <a:lnTo>
                  <a:pt x="333" y="230"/>
                </a:lnTo>
                <a:lnTo>
                  <a:pt x="322" y="261"/>
                </a:lnTo>
                <a:lnTo>
                  <a:pt x="322" y="293"/>
                </a:lnTo>
                <a:lnTo>
                  <a:pt x="333" y="324"/>
                </a:lnTo>
                <a:lnTo>
                  <a:pt x="333" y="355"/>
                </a:lnTo>
                <a:lnTo>
                  <a:pt x="344" y="334"/>
                </a:lnTo>
                <a:lnTo>
                  <a:pt x="344" y="334"/>
                </a:lnTo>
                <a:lnTo>
                  <a:pt x="355" y="355"/>
                </a:lnTo>
                <a:close/>
                <a:moveTo>
                  <a:pt x="433" y="397"/>
                </a:moveTo>
                <a:lnTo>
                  <a:pt x="477" y="408"/>
                </a:lnTo>
                <a:lnTo>
                  <a:pt x="499" y="428"/>
                </a:lnTo>
                <a:lnTo>
                  <a:pt x="510" y="418"/>
                </a:lnTo>
                <a:lnTo>
                  <a:pt x="488" y="408"/>
                </a:lnTo>
                <a:lnTo>
                  <a:pt x="455" y="397"/>
                </a:lnTo>
                <a:lnTo>
                  <a:pt x="510" y="397"/>
                </a:lnTo>
                <a:lnTo>
                  <a:pt x="544" y="387"/>
                </a:lnTo>
                <a:lnTo>
                  <a:pt x="544" y="387"/>
                </a:lnTo>
                <a:lnTo>
                  <a:pt x="555" y="376"/>
                </a:lnTo>
                <a:lnTo>
                  <a:pt x="510" y="387"/>
                </a:lnTo>
                <a:lnTo>
                  <a:pt x="488" y="387"/>
                </a:lnTo>
                <a:lnTo>
                  <a:pt x="444" y="387"/>
                </a:lnTo>
                <a:lnTo>
                  <a:pt x="455" y="366"/>
                </a:lnTo>
                <a:lnTo>
                  <a:pt x="455" y="355"/>
                </a:lnTo>
                <a:lnTo>
                  <a:pt x="488" y="324"/>
                </a:lnTo>
                <a:lnTo>
                  <a:pt x="499" y="303"/>
                </a:lnTo>
                <a:lnTo>
                  <a:pt x="533" y="303"/>
                </a:lnTo>
                <a:lnTo>
                  <a:pt x="544" y="303"/>
                </a:lnTo>
                <a:lnTo>
                  <a:pt x="566" y="314"/>
                </a:lnTo>
                <a:lnTo>
                  <a:pt x="577" y="334"/>
                </a:lnTo>
                <a:lnTo>
                  <a:pt x="577" y="355"/>
                </a:lnTo>
                <a:lnTo>
                  <a:pt x="588" y="355"/>
                </a:lnTo>
                <a:lnTo>
                  <a:pt x="588" y="334"/>
                </a:lnTo>
                <a:lnTo>
                  <a:pt x="577" y="314"/>
                </a:lnTo>
                <a:lnTo>
                  <a:pt x="577" y="303"/>
                </a:lnTo>
                <a:lnTo>
                  <a:pt x="577" y="293"/>
                </a:lnTo>
                <a:lnTo>
                  <a:pt x="599" y="293"/>
                </a:lnTo>
                <a:lnTo>
                  <a:pt x="621" y="282"/>
                </a:lnTo>
                <a:lnTo>
                  <a:pt x="621" y="282"/>
                </a:lnTo>
                <a:lnTo>
                  <a:pt x="610" y="272"/>
                </a:lnTo>
                <a:lnTo>
                  <a:pt x="588" y="272"/>
                </a:lnTo>
                <a:lnTo>
                  <a:pt x="577" y="282"/>
                </a:lnTo>
                <a:lnTo>
                  <a:pt x="555" y="282"/>
                </a:lnTo>
                <a:lnTo>
                  <a:pt x="499" y="282"/>
                </a:lnTo>
                <a:lnTo>
                  <a:pt x="521" y="240"/>
                </a:lnTo>
                <a:lnTo>
                  <a:pt x="555" y="230"/>
                </a:lnTo>
                <a:lnTo>
                  <a:pt x="632" y="220"/>
                </a:lnTo>
                <a:lnTo>
                  <a:pt x="621" y="220"/>
                </a:lnTo>
                <a:lnTo>
                  <a:pt x="555" y="220"/>
                </a:lnTo>
                <a:lnTo>
                  <a:pt x="588" y="199"/>
                </a:lnTo>
                <a:lnTo>
                  <a:pt x="599" y="188"/>
                </a:lnTo>
                <a:lnTo>
                  <a:pt x="610" y="178"/>
                </a:lnTo>
                <a:lnTo>
                  <a:pt x="610" y="178"/>
                </a:lnTo>
                <a:lnTo>
                  <a:pt x="610" y="167"/>
                </a:lnTo>
                <a:lnTo>
                  <a:pt x="566" y="199"/>
                </a:lnTo>
                <a:lnTo>
                  <a:pt x="521" y="230"/>
                </a:lnTo>
                <a:lnTo>
                  <a:pt x="521" y="209"/>
                </a:lnTo>
                <a:lnTo>
                  <a:pt x="533" y="188"/>
                </a:lnTo>
                <a:lnTo>
                  <a:pt x="544" y="167"/>
                </a:lnTo>
                <a:lnTo>
                  <a:pt x="555" y="136"/>
                </a:lnTo>
                <a:lnTo>
                  <a:pt x="599" y="126"/>
                </a:lnTo>
                <a:lnTo>
                  <a:pt x="599" y="115"/>
                </a:lnTo>
                <a:lnTo>
                  <a:pt x="588" y="105"/>
                </a:lnTo>
                <a:lnTo>
                  <a:pt x="588" y="115"/>
                </a:lnTo>
                <a:lnTo>
                  <a:pt x="577" y="115"/>
                </a:lnTo>
                <a:lnTo>
                  <a:pt x="555" y="136"/>
                </a:lnTo>
                <a:lnTo>
                  <a:pt x="544" y="136"/>
                </a:lnTo>
                <a:lnTo>
                  <a:pt x="533" y="147"/>
                </a:lnTo>
                <a:lnTo>
                  <a:pt x="521" y="136"/>
                </a:lnTo>
                <a:lnTo>
                  <a:pt x="533" y="126"/>
                </a:lnTo>
                <a:lnTo>
                  <a:pt x="544" y="105"/>
                </a:lnTo>
                <a:lnTo>
                  <a:pt x="544" y="94"/>
                </a:lnTo>
                <a:lnTo>
                  <a:pt x="588" y="42"/>
                </a:lnTo>
                <a:lnTo>
                  <a:pt x="621" y="0"/>
                </a:lnTo>
                <a:lnTo>
                  <a:pt x="610" y="0"/>
                </a:lnTo>
                <a:lnTo>
                  <a:pt x="599" y="0"/>
                </a:lnTo>
                <a:lnTo>
                  <a:pt x="588" y="11"/>
                </a:lnTo>
                <a:lnTo>
                  <a:pt x="577" y="32"/>
                </a:lnTo>
                <a:lnTo>
                  <a:pt x="555" y="73"/>
                </a:lnTo>
                <a:lnTo>
                  <a:pt x="533" y="94"/>
                </a:lnTo>
                <a:lnTo>
                  <a:pt x="533" y="73"/>
                </a:lnTo>
                <a:lnTo>
                  <a:pt x="533" y="42"/>
                </a:lnTo>
                <a:lnTo>
                  <a:pt x="521" y="53"/>
                </a:lnTo>
                <a:lnTo>
                  <a:pt x="521" y="94"/>
                </a:lnTo>
                <a:lnTo>
                  <a:pt x="510" y="126"/>
                </a:lnTo>
                <a:lnTo>
                  <a:pt x="510" y="167"/>
                </a:lnTo>
                <a:lnTo>
                  <a:pt x="510" y="188"/>
                </a:lnTo>
                <a:lnTo>
                  <a:pt x="499" y="209"/>
                </a:lnTo>
                <a:lnTo>
                  <a:pt x="488" y="240"/>
                </a:lnTo>
                <a:lnTo>
                  <a:pt x="488" y="220"/>
                </a:lnTo>
                <a:lnTo>
                  <a:pt x="477" y="199"/>
                </a:lnTo>
                <a:lnTo>
                  <a:pt x="477" y="178"/>
                </a:lnTo>
                <a:lnTo>
                  <a:pt x="477" y="167"/>
                </a:lnTo>
                <a:lnTo>
                  <a:pt x="477" y="147"/>
                </a:lnTo>
                <a:lnTo>
                  <a:pt x="477" y="126"/>
                </a:lnTo>
                <a:lnTo>
                  <a:pt x="488" y="105"/>
                </a:lnTo>
                <a:lnTo>
                  <a:pt x="488" y="84"/>
                </a:lnTo>
                <a:lnTo>
                  <a:pt x="488" y="84"/>
                </a:lnTo>
                <a:lnTo>
                  <a:pt x="477" y="84"/>
                </a:lnTo>
                <a:lnTo>
                  <a:pt x="477" y="105"/>
                </a:lnTo>
                <a:lnTo>
                  <a:pt x="455" y="126"/>
                </a:lnTo>
                <a:lnTo>
                  <a:pt x="455" y="167"/>
                </a:lnTo>
                <a:lnTo>
                  <a:pt x="444" y="188"/>
                </a:lnTo>
                <a:lnTo>
                  <a:pt x="422" y="136"/>
                </a:lnTo>
                <a:lnTo>
                  <a:pt x="388" y="94"/>
                </a:lnTo>
                <a:lnTo>
                  <a:pt x="388" y="105"/>
                </a:lnTo>
                <a:lnTo>
                  <a:pt x="388" y="105"/>
                </a:lnTo>
                <a:lnTo>
                  <a:pt x="399" y="136"/>
                </a:lnTo>
                <a:lnTo>
                  <a:pt x="422" y="178"/>
                </a:lnTo>
                <a:lnTo>
                  <a:pt x="444" y="220"/>
                </a:lnTo>
                <a:lnTo>
                  <a:pt x="455" y="230"/>
                </a:lnTo>
                <a:lnTo>
                  <a:pt x="477" y="261"/>
                </a:lnTo>
                <a:lnTo>
                  <a:pt x="477" y="282"/>
                </a:lnTo>
                <a:lnTo>
                  <a:pt x="455" y="303"/>
                </a:lnTo>
                <a:lnTo>
                  <a:pt x="455" y="324"/>
                </a:lnTo>
                <a:lnTo>
                  <a:pt x="433" y="366"/>
                </a:lnTo>
                <a:lnTo>
                  <a:pt x="422" y="387"/>
                </a:lnTo>
                <a:lnTo>
                  <a:pt x="433" y="397"/>
                </a:lnTo>
                <a:close/>
              </a:path>
            </a:pathLst>
          </a:custGeom>
          <a:solidFill>
            <a:srgbClr val="25221E"/>
          </a:solidFill>
          <a:ln w="0">
            <a:solidFill>
              <a:srgbClr val="25221E"/>
            </a:solidFill>
            <a:prstDash val="solid"/>
            <a:round/>
            <a:headEnd/>
            <a:tailEnd/>
          </a:ln>
        </p:spPr>
        <p:txBody>
          <a:bodyPr lIns="105507" tIns="52754" rIns="105507" bIns="52754"/>
          <a:lstStyle/>
          <a:p>
            <a:endParaRPr lang="fr-FR">
              <a:latin typeface="+mj-lt"/>
            </a:endParaRPr>
          </a:p>
        </p:txBody>
      </p:sp>
      <p:sp>
        <p:nvSpPr>
          <p:cNvPr id="432" name="Rectangle 432"/>
          <p:cNvSpPr>
            <a:spLocks noChangeArrowheads="1"/>
          </p:cNvSpPr>
          <p:nvPr/>
        </p:nvSpPr>
        <p:spPr bwMode="auto">
          <a:xfrm>
            <a:off x="8768102" y="3955162"/>
            <a:ext cx="524960" cy="133145"/>
          </a:xfrm>
          <a:prstGeom prst="rect">
            <a:avLst/>
          </a:prstGeom>
          <a:solidFill>
            <a:srgbClr val="1FBD1F"/>
          </a:solidFill>
          <a:ln w="0">
            <a:solidFill>
              <a:srgbClr val="25221E"/>
            </a:solidFill>
            <a:miter lim="800000"/>
            <a:headEnd/>
            <a:tailEnd/>
          </a:ln>
        </p:spPr>
        <p:txBody>
          <a:bodyPr lIns="105507" tIns="52754" rIns="105507" bIns="52754"/>
          <a:lstStyle/>
          <a:p>
            <a:endParaRPr lang="fr-FR">
              <a:latin typeface="+mj-lt"/>
            </a:endParaRPr>
          </a:p>
        </p:txBody>
      </p:sp>
      <p:sp>
        <p:nvSpPr>
          <p:cNvPr id="433" name="Rectangle 433"/>
          <p:cNvSpPr>
            <a:spLocks noChangeArrowheads="1"/>
          </p:cNvSpPr>
          <p:nvPr/>
        </p:nvSpPr>
        <p:spPr bwMode="auto">
          <a:xfrm>
            <a:off x="9293063" y="3955162"/>
            <a:ext cx="509907" cy="133145"/>
          </a:xfrm>
          <a:prstGeom prst="rect">
            <a:avLst/>
          </a:prstGeom>
          <a:solidFill>
            <a:srgbClr val="1FBD1F"/>
          </a:solidFill>
          <a:ln w="0">
            <a:solidFill>
              <a:srgbClr val="25221E"/>
            </a:solidFill>
            <a:miter lim="800000"/>
            <a:headEnd/>
            <a:tailEnd/>
          </a:ln>
        </p:spPr>
        <p:txBody>
          <a:bodyPr lIns="105507" tIns="52754" rIns="105507" bIns="52754"/>
          <a:lstStyle/>
          <a:p>
            <a:endParaRPr lang="fr-FR">
              <a:latin typeface="+mj-lt"/>
            </a:endParaRPr>
          </a:p>
        </p:txBody>
      </p:sp>
      <p:sp>
        <p:nvSpPr>
          <p:cNvPr id="434" name="Freeform 434"/>
          <p:cNvSpPr>
            <a:spLocks/>
          </p:cNvSpPr>
          <p:nvPr/>
        </p:nvSpPr>
        <p:spPr bwMode="auto">
          <a:xfrm>
            <a:off x="9802970" y="3779411"/>
            <a:ext cx="206973" cy="308899"/>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35" name="Freeform 435"/>
          <p:cNvSpPr>
            <a:spLocks/>
          </p:cNvSpPr>
          <p:nvPr/>
        </p:nvSpPr>
        <p:spPr bwMode="auto">
          <a:xfrm>
            <a:off x="10009943" y="3601884"/>
            <a:ext cx="218262" cy="308899"/>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36" name="Freeform 436"/>
          <p:cNvSpPr>
            <a:spLocks/>
          </p:cNvSpPr>
          <p:nvPr/>
        </p:nvSpPr>
        <p:spPr bwMode="auto">
          <a:xfrm>
            <a:off x="10228208" y="3449209"/>
            <a:ext cx="218262" cy="308899"/>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37" name="Freeform 437"/>
          <p:cNvSpPr>
            <a:spLocks/>
          </p:cNvSpPr>
          <p:nvPr/>
        </p:nvSpPr>
        <p:spPr bwMode="auto">
          <a:xfrm>
            <a:off x="10446467" y="3273459"/>
            <a:ext cx="205091" cy="308899"/>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38" name="Freeform 438"/>
          <p:cNvSpPr>
            <a:spLocks/>
          </p:cNvSpPr>
          <p:nvPr/>
        </p:nvSpPr>
        <p:spPr bwMode="auto">
          <a:xfrm>
            <a:off x="10651561" y="3108353"/>
            <a:ext cx="203210" cy="317776"/>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39" name="Freeform 439"/>
          <p:cNvSpPr>
            <a:spLocks/>
          </p:cNvSpPr>
          <p:nvPr/>
        </p:nvSpPr>
        <p:spPr bwMode="auto">
          <a:xfrm>
            <a:off x="9601641" y="3108350"/>
            <a:ext cx="728169" cy="165102"/>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40" name="Freeform 440"/>
          <p:cNvSpPr>
            <a:spLocks/>
          </p:cNvSpPr>
          <p:nvPr/>
        </p:nvSpPr>
        <p:spPr bwMode="auto">
          <a:xfrm>
            <a:off x="9396550" y="3273454"/>
            <a:ext cx="743221" cy="175752"/>
          </a:xfrm>
          <a:custGeom>
            <a:avLst/>
            <a:gdLst>
              <a:gd name="T0" fmla="*/ 155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55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55" y="0"/>
                </a:moveTo>
                <a:lnTo>
                  <a:pt x="366" y="0"/>
                </a:lnTo>
                <a:lnTo>
                  <a:pt x="565" y="0"/>
                </a:lnTo>
                <a:lnTo>
                  <a:pt x="477" y="84"/>
                </a:lnTo>
                <a:lnTo>
                  <a:pt x="399" y="167"/>
                </a:lnTo>
                <a:lnTo>
                  <a:pt x="199" y="167"/>
                </a:lnTo>
                <a:lnTo>
                  <a:pt x="0" y="167"/>
                </a:lnTo>
                <a:lnTo>
                  <a:pt x="77" y="84"/>
                </a:lnTo>
                <a:lnTo>
                  <a:pt x="15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41" name="Freeform 441"/>
          <p:cNvSpPr>
            <a:spLocks/>
          </p:cNvSpPr>
          <p:nvPr/>
        </p:nvSpPr>
        <p:spPr bwMode="auto">
          <a:xfrm>
            <a:off x="9174528" y="3449210"/>
            <a:ext cx="746984" cy="175753"/>
          </a:xfrm>
          <a:custGeom>
            <a:avLst/>
            <a:gdLst>
              <a:gd name="T0" fmla="*/ 167 w 566"/>
              <a:gd name="T1" fmla="*/ 0 h 167"/>
              <a:gd name="T2" fmla="*/ 366 w 566"/>
              <a:gd name="T3" fmla="*/ 0 h 167"/>
              <a:gd name="T4" fmla="*/ 566 w 566"/>
              <a:gd name="T5" fmla="*/ 0 h 167"/>
              <a:gd name="T6" fmla="*/ 477 w 566"/>
              <a:gd name="T7" fmla="*/ 84 h 167"/>
              <a:gd name="T8" fmla="*/ 400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77" y="84"/>
                </a:lnTo>
                <a:lnTo>
                  <a:pt x="400" y="167"/>
                </a:lnTo>
                <a:lnTo>
                  <a:pt x="200" y="167"/>
                </a:lnTo>
                <a:lnTo>
                  <a:pt x="0" y="167"/>
                </a:lnTo>
                <a:lnTo>
                  <a:pt x="89" y="84"/>
                </a:lnTo>
                <a:lnTo>
                  <a:pt x="167"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42" name="Freeform 442"/>
          <p:cNvSpPr>
            <a:spLocks/>
          </p:cNvSpPr>
          <p:nvPr/>
        </p:nvSpPr>
        <p:spPr bwMode="auto">
          <a:xfrm>
            <a:off x="8958145" y="3624962"/>
            <a:ext cx="743222" cy="154449"/>
          </a:xfrm>
          <a:custGeom>
            <a:avLst/>
            <a:gdLst>
              <a:gd name="T0" fmla="*/ 166 w 566"/>
              <a:gd name="T1" fmla="*/ 0 h 146"/>
              <a:gd name="T2" fmla="*/ 366 w 566"/>
              <a:gd name="T3" fmla="*/ 0 h 146"/>
              <a:gd name="T4" fmla="*/ 566 w 566"/>
              <a:gd name="T5" fmla="*/ 0 h 146"/>
              <a:gd name="T6" fmla="*/ 488 w 566"/>
              <a:gd name="T7" fmla="*/ 73 h 146"/>
              <a:gd name="T8" fmla="*/ 399 w 566"/>
              <a:gd name="T9" fmla="*/ 146 h 146"/>
              <a:gd name="T10" fmla="*/ 200 w 566"/>
              <a:gd name="T11" fmla="*/ 146 h 146"/>
              <a:gd name="T12" fmla="*/ 0 w 566"/>
              <a:gd name="T13" fmla="*/ 146 h 146"/>
              <a:gd name="T14" fmla="*/ 89 w 566"/>
              <a:gd name="T15" fmla="*/ 73 h 146"/>
              <a:gd name="T16" fmla="*/ 166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6" y="0"/>
                </a:moveTo>
                <a:lnTo>
                  <a:pt x="366" y="0"/>
                </a:lnTo>
                <a:lnTo>
                  <a:pt x="566" y="0"/>
                </a:lnTo>
                <a:lnTo>
                  <a:pt x="488" y="73"/>
                </a:lnTo>
                <a:lnTo>
                  <a:pt x="399" y="146"/>
                </a:lnTo>
                <a:lnTo>
                  <a:pt x="200" y="146"/>
                </a:lnTo>
                <a:lnTo>
                  <a:pt x="0" y="146"/>
                </a:lnTo>
                <a:lnTo>
                  <a:pt x="89" y="73"/>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43" name="Freeform 443"/>
          <p:cNvSpPr>
            <a:spLocks/>
          </p:cNvSpPr>
          <p:nvPr/>
        </p:nvSpPr>
        <p:spPr bwMode="auto">
          <a:xfrm>
            <a:off x="8768106" y="3779413"/>
            <a:ext cx="714997" cy="175753"/>
          </a:xfrm>
          <a:custGeom>
            <a:avLst/>
            <a:gdLst>
              <a:gd name="T0" fmla="*/ 144 w 543"/>
              <a:gd name="T1" fmla="*/ 0 h 168"/>
              <a:gd name="T2" fmla="*/ 344 w 543"/>
              <a:gd name="T3" fmla="*/ 0 h 168"/>
              <a:gd name="T4" fmla="*/ 543 w 543"/>
              <a:gd name="T5" fmla="*/ 0 h 168"/>
              <a:gd name="T6" fmla="*/ 477 w 543"/>
              <a:gd name="T7" fmla="*/ 84 h 168"/>
              <a:gd name="T8" fmla="*/ 399 w 543"/>
              <a:gd name="T9" fmla="*/ 168 h 168"/>
              <a:gd name="T10" fmla="*/ 200 w 543"/>
              <a:gd name="T11" fmla="*/ 168 h 168"/>
              <a:gd name="T12" fmla="*/ 0 w 543"/>
              <a:gd name="T13" fmla="*/ 168 h 168"/>
              <a:gd name="T14" fmla="*/ 78 w 543"/>
              <a:gd name="T15" fmla="*/ 84 h 168"/>
              <a:gd name="T16" fmla="*/ 144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44" y="0"/>
                </a:moveTo>
                <a:lnTo>
                  <a:pt x="344" y="0"/>
                </a:lnTo>
                <a:lnTo>
                  <a:pt x="543" y="0"/>
                </a:lnTo>
                <a:lnTo>
                  <a:pt x="477" y="84"/>
                </a:lnTo>
                <a:lnTo>
                  <a:pt x="399" y="168"/>
                </a:lnTo>
                <a:lnTo>
                  <a:pt x="200" y="168"/>
                </a:lnTo>
                <a:lnTo>
                  <a:pt x="0" y="168"/>
                </a:lnTo>
                <a:lnTo>
                  <a:pt x="78" y="84"/>
                </a:lnTo>
                <a:lnTo>
                  <a:pt x="144"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44" name="Freeform 444"/>
          <p:cNvSpPr>
            <a:spLocks/>
          </p:cNvSpPr>
          <p:nvPr/>
        </p:nvSpPr>
        <p:spPr bwMode="auto">
          <a:xfrm>
            <a:off x="10139772" y="3108350"/>
            <a:ext cx="714997" cy="165102"/>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45" name="Freeform 445"/>
          <p:cNvSpPr>
            <a:spLocks/>
          </p:cNvSpPr>
          <p:nvPr/>
        </p:nvSpPr>
        <p:spPr bwMode="auto">
          <a:xfrm>
            <a:off x="9921510" y="3273454"/>
            <a:ext cx="730051" cy="175752"/>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46" name="Freeform 446"/>
          <p:cNvSpPr>
            <a:spLocks/>
          </p:cNvSpPr>
          <p:nvPr/>
        </p:nvSpPr>
        <p:spPr bwMode="auto">
          <a:xfrm>
            <a:off x="9701364" y="3449210"/>
            <a:ext cx="745103" cy="175753"/>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47" name="Freeform 447"/>
          <p:cNvSpPr>
            <a:spLocks/>
          </p:cNvSpPr>
          <p:nvPr/>
        </p:nvSpPr>
        <p:spPr bwMode="auto">
          <a:xfrm>
            <a:off x="10215038" y="2582870"/>
            <a:ext cx="833537" cy="1111326"/>
          </a:xfrm>
          <a:custGeom>
            <a:avLst/>
            <a:gdLst>
              <a:gd name="T0" fmla="*/ 333 w 632"/>
              <a:gd name="T1" fmla="*/ 804 h 1055"/>
              <a:gd name="T2" fmla="*/ 344 w 632"/>
              <a:gd name="T3" fmla="*/ 533 h 1055"/>
              <a:gd name="T4" fmla="*/ 455 w 632"/>
              <a:gd name="T5" fmla="*/ 491 h 1055"/>
              <a:gd name="T6" fmla="*/ 444 w 632"/>
              <a:gd name="T7" fmla="*/ 491 h 1055"/>
              <a:gd name="T8" fmla="*/ 477 w 632"/>
              <a:gd name="T9" fmla="*/ 460 h 1055"/>
              <a:gd name="T10" fmla="*/ 333 w 632"/>
              <a:gd name="T11" fmla="*/ 501 h 1055"/>
              <a:gd name="T12" fmla="*/ 433 w 632"/>
              <a:gd name="T13" fmla="*/ 397 h 1055"/>
              <a:gd name="T14" fmla="*/ 455 w 632"/>
              <a:gd name="T15" fmla="*/ 397 h 1055"/>
              <a:gd name="T16" fmla="*/ 510 w 632"/>
              <a:gd name="T17" fmla="*/ 387 h 1055"/>
              <a:gd name="T18" fmla="*/ 488 w 632"/>
              <a:gd name="T19" fmla="*/ 324 h 1055"/>
              <a:gd name="T20" fmla="*/ 577 w 632"/>
              <a:gd name="T21" fmla="*/ 334 h 1055"/>
              <a:gd name="T22" fmla="*/ 577 w 632"/>
              <a:gd name="T23" fmla="*/ 303 h 1055"/>
              <a:gd name="T24" fmla="*/ 610 w 632"/>
              <a:gd name="T25" fmla="*/ 272 h 1055"/>
              <a:gd name="T26" fmla="*/ 521 w 632"/>
              <a:gd name="T27" fmla="*/ 240 h 1055"/>
              <a:gd name="T28" fmla="*/ 588 w 632"/>
              <a:gd name="T29" fmla="*/ 199 h 1055"/>
              <a:gd name="T30" fmla="*/ 566 w 632"/>
              <a:gd name="T31" fmla="*/ 199 h 1055"/>
              <a:gd name="T32" fmla="*/ 555 w 632"/>
              <a:gd name="T33" fmla="*/ 136 h 1055"/>
              <a:gd name="T34" fmla="*/ 577 w 632"/>
              <a:gd name="T35" fmla="*/ 115 h 1055"/>
              <a:gd name="T36" fmla="*/ 533 w 632"/>
              <a:gd name="T37" fmla="*/ 126 h 1055"/>
              <a:gd name="T38" fmla="*/ 610 w 632"/>
              <a:gd name="T39" fmla="*/ 0 h 1055"/>
              <a:gd name="T40" fmla="*/ 533 w 632"/>
              <a:gd name="T41" fmla="*/ 94 h 1055"/>
              <a:gd name="T42" fmla="*/ 510 w 632"/>
              <a:gd name="T43" fmla="*/ 126 h 1055"/>
              <a:gd name="T44" fmla="*/ 488 w 632"/>
              <a:gd name="T45" fmla="*/ 220 h 1055"/>
              <a:gd name="T46" fmla="*/ 477 w 632"/>
              <a:gd name="T47" fmla="*/ 126 h 1055"/>
              <a:gd name="T48" fmla="*/ 477 w 632"/>
              <a:gd name="T49" fmla="*/ 105 h 1055"/>
              <a:gd name="T50" fmla="*/ 388 w 632"/>
              <a:gd name="T51" fmla="*/ 94 h 1055"/>
              <a:gd name="T52" fmla="*/ 444 w 632"/>
              <a:gd name="T53" fmla="*/ 220 h 1055"/>
              <a:gd name="T54" fmla="*/ 433 w 632"/>
              <a:gd name="T55" fmla="*/ 355 h 1055"/>
              <a:gd name="T56" fmla="*/ 322 w 632"/>
              <a:gd name="T57" fmla="*/ 428 h 1055"/>
              <a:gd name="T58" fmla="*/ 388 w 632"/>
              <a:gd name="T59" fmla="*/ 209 h 1055"/>
              <a:gd name="T60" fmla="*/ 366 w 632"/>
              <a:gd name="T61" fmla="*/ 115 h 1055"/>
              <a:gd name="T62" fmla="*/ 377 w 632"/>
              <a:gd name="T63" fmla="*/ 147 h 1055"/>
              <a:gd name="T64" fmla="*/ 344 w 632"/>
              <a:gd name="T65" fmla="*/ 303 h 1055"/>
              <a:gd name="T66" fmla="*/ 344 w 632"/>
              <a:gd name="T67" fmla="*/ 230 h 1055"/>
              <a:gd name="T68" fmla="*/ 333 w 632"/>
              <a:gd name="T69" fmla="*/ 355 h 1055"/>
              <a:gd name="T70" fmla="*/ 244 w 632"/>
              <a:gd name="T71" fmla="*/ 387 h 1055"/>
              <a:gd name="T72" fmla="*/ 233 w 632"/>
              <a:gd name="T73" fmla="*/ 324 h 1055"/>
              <a:gd name="T74" fmla="*/ 311 w 632"/>
              <a:gd name="T75" fmla="*/ 230 h 1055"/>
              <a:gd name="T76" fmla="*/ 211 w 632"/>
              <a:gd name="T77" fmla="*/ 303 h 1055"/>
              <a:gd name="T78" fmla="*/ 189 w 632"/>
              <a:gd name="T79" fmla="*/ 272 h 1055"/>
              <a:gd name="T80" fmla="*/ 200 w 632"/>
              <a:gd name="T81" fmla="*/ 355 h 1055"/>
              <a:gd name="T82" fmla="*/ 167 w 632"/>
              <a:gd name="T83" fmla="*/ 220 h 1055"/>
              <a:gd name="T84" fmla="*/ 144 w 632"/>
              <a:gd name="T85" fmla="*/ 272 h 1055"/>
              <a:gd name="T86" fmla="*/ 0 w 632"/>
              <a:gd name="T87" fmla="*/ 272 h 1055"/>
              <a:gd name="T88" fmla="*/ 155 w 632"/>
              <a:gd name="T89" fmla="*/ 324 h 1055"/>
              <a:gd name="T90" fmla="*/ 56 w 632"/>
              <a:gd name="T91" fmla="*/ 376 h 1055"/>
              <a:gd name="T92" fmla="*/ 189 w 632"/>
              <a:gd name="T93" fmla="*/ 376 h 1055"/>
              <a:gd name="T94" fmla="*/ 266 w 632"/>
              <a:gd name="T95" fmla="*/ 428 h 1055"/>
              <a:gd name="T96" fmla="*/ 289 w 632"/>
              <a:gd name="T97" fmla="*/ 564 h 1055"/>
              <a:gd name="T98" fmla="*/ 178 w 632"/>
              <a:gd name="T99" fmla="*/ 481 h 1055"/>
              <a:gd name="T100" fmla="*/ 277 w 632"/>
              <a:gd name="T101" fmla="*/ 710 h 1055"/>
              <a:gd name="T102" fmla="*/ 266 w 632"/>
              <a:gd name="T103" fmla="*/ 898 h 1055"/>
              <a:gd name="T104" fmla="*/ 211 w 632"/>
              <a:gd name="T105" fmla="*/ 1034 h 1055"/>
              <a:gd name="T106" fmla="*/ 289 w 632"/>
              <a:gd name="T107" fmla="*/ 1055 h 1055"/>
              <a:gd name="T108" fmla="*/ 344 w 632"/>
              <a:gd name="T109" fmla="*/ 1003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2" h="1055">
                <a:moveTo>
                  <a:pt x="344" y="1003"/>
                </a:moveTo>
                <a:lnTo>
                  <a:pt x="344" y="961"/>
                </a:lnTo>
                <a:lnTo>
                  <a:pt x="344" y="898"/>
                </a:lnTo>
                <a:lnTo>
                  <a:pt x="333" y="856"/>
                </a:lnTo>
                <a:lnTo>
                  <a:pt x="333" y="804"/>
                </a:lnTo>
                <a:lnTo>
                  <a:pt x="333" y="752"/>
                </a:lnTo>
                <a:lnTo>
                  <a:pt x="333" y="700"/>
                </a:lnTo>
                <a:lnTo>
                  <a:pt x="322" y="595"/>
                </a:lnTo>
                <a:lnTo>
                  <a:pt x="333" y="554"/>
                </a:lnTo>
                <a:lnTo>
                  <a:pt x="344" y="533"/>
                </a:lnTo>
                <a:lnTo>
                  <a:pt x="366" y="522"/>
                </a:lnTo>
                <a:lnTo>
                  <a:pt x="377" y="512"/>
                </a:lnTo>
                <a:lnTo>
                  <a:pt x="399" y="501"/>
                </a:lnTo>
                <a:lnTo>
                  <a:pt x="444" y="491"/>
                </a:lnTo>
                <a:lnTo>
                  <a:pt x="455" y="491"/>
                </a:lnTo>
                <a:lnTo>
                  <a:pt x="477" y="481"/>
                </a:lnTo>
                <a:lnTo>
                  <a:pt x="499" y="470"/>
                </a:lnTo>
                <a:lnTo>
                  <a:pt x="499" y="470"/>
                </a:lnTo>
                <a:lnTo>
                  <a:pt x="455" y="491"/>
                </a:lnTo>
                <a:lnTo>
                  <a:pt x="444" y="491"/>
                </a:lnTo>
                <a:lnTo>
                  <a:pt x="444" y="481"/>
                </a:lnTo>
                <a:lnTo>
                  <a:pt x="477" y="470"/>
                </a:lnTo>
                <a:lnTo>
                  <a:pt x="488" y="460"/>
                </a:lnTo>
                <a:lnTo>
                  <a:pt x="488" y="460"/>
                </a:lnTo>
                <a:lnTo>
                  <a:pt x="477" y="460"/>
                </a:lnTo>
                <a:lnTo>
                  <a:pt x="455" y="470"/>
                </a:lnTo>
                <a:lnTo>
                  <a:pt x="444" y="481"/>
                </a:lnTo>
                <a:lnTo>
                  <a:pt x="388" y="501"/>
                </a:lnTo>
                <a:lnTo>
                  <a:pt x="333" y="512"/>
                </a:lnTo>
                <a:lnTo>
                  <a:pt x="333" y="501"/>
                </a:lnTo>
                <a:lnTo>
                  <a:pt x="333" y="481"/>
                </a:lnTo>
                <a:lnTo>
                  <a:pt x="344" y="460"/>
                </a:lnTo>
                <a:lnTo>
                  <a:pt x="366" y="428"/>
                </a:lnTo>
                <a:lnTo>
                  <a:pt x="399" y="408"/>
                </a:lnTo>
                <a:lnTo>
                  <a:pt x="433" y="397"/>
                </a:lnTo>
                <a:lnTo>
                  <a:pt x="477" y="408"/>
                </a:lnTo>
                <a:lnTo>
                  <a:pt x="499" y="428"/>
                </a:lnTo>
                <a:lnTo>
                  <a:pt x="510" y="418"/>
                </a:lnTo>
                <a:lnTo>
                  <a:pt x="488" y="408"/>
                </a:lnTo>
                <a:lnTo>
                  <a:pt x="455" y="397"/>
                </a:lnTo>
                <a:lnTo>
                  <a:pt x="510" y="397"/>
                </a:lnTo>
                <a:lnTo>
                  <a:pt x="544" y="387"/>
                </a:lnTo>
                <a:lnTo>
                  <a:pt x="544" y="387"/>
                </a:lnTo>
                <a:lnTo>
                  <a:pt x="555" y="376"/>
                </a:lnTo>
                <a:lnTo>
                  <a:pt x="510" y="387"/>
                </a:lnTo>
                <a:lnTo>
                  <a:pt x="488" y="387"/>
                </a:lnTo>
                <a:lnTo>
                  <a:pt x="444" y="387"/>
                </a:lnTo>
                <a:lnTo>
                  <a:pt x="455" y="366"/>
                </a:lnTo>
                <a:lnTo>
                  <a:pt x="455" y="355"/>
                </a:lnTo>
                <a:lnTo>
                  <a:pt x="488" y="324"/>
                </a:lnTo>
                <a:lnTo>
                  <a:pt x="499" y="303"/>
                </a:lnTo>
                <a:lnTo>
                  <a:pt x="533" y="303"/>
                </a:lnTo>
                <a:lnTo>
                  <a:pt x="544" y="303"/>
                </a:lnTo>
                <a:lnTo>
                  <a:pt x="566" y="314"/>
                </a:lnTo>
                <a:lnTo>
                  <a:pt x="577" y="334"/>
                </a:lnTo>
                <a:lnTo>
                  <a:pt x="577" y="355"/>
                </a:lnTo>
                <a:lnTo>
                  <a:pt x="588" y="355"/>
                </a:lnTo>
                <a:lnTo>
                  <a:pt x="588" y="334"/>
                </a:lnTo>
                <a:lnTo>
                  <a:pt x="577" y="314"/>
                </a:lnTo>
                <a:lnTo>
                  <a:pt x="577" y="303"/>
                </a:lnTo>
                <a:lnTo>
                  <a:pt x="577" y="293"/>
                </a:lnTo>
                <a:lnTo>
                  <a:pt x="599" y="293"/>
                </a:lnTo>
                <a:lnTo>
                  <a:pt x="621" y="282"/>
                </a:lnTo>
                <a:lnTo>
                  <a:pt x="621" y="282"/>
                </a:lnTo>
                <a:lnTo>
                  <a:pt x="610" y="272"/>
                </a:lnTo>
                <a:lnTo>
                  <a:pt x="588" y="272"/>
                </a:lnTo>
                <a:lnTo>
                  <a:pt x="577" y="282"/>
                </a:lnTo>
                <a:lnTo>
                  <a:pt x="555" y="282"/>
                </a:lnTo>
                <a:lnTo>
                  <a:pt x="499" y="282"/>
                </a:lnTo>
                <a:lnTo>
                  <a:pt x="521" y="240"/>
                </a:lnTo>
                <a:lnTo>
                  <a:pt x="555" y="230"/>
                </a:lnTo>
                <a:lnTo>
                  <a:pt x="632" y="220"/>
                </a:lnTo>
                <a:lnTo>
                  <a:pt x="621" y="220"/>
                </a:lnTo>
                <a:lnTo>
                  <a:pt x="555" y="220"/>
                </a:lnTo>
                <a:lnTo>
                  <a:pt x="588" y="199"/>
                </a:lnTo>
                <a:lnTo>
                  <a:pt x="599" y="188"/>
                </a:lnTo>
                <a:lnTo>
                  <a:pt x="610" y="178"/>
                </a:lnTo>
                <a:lnTo>
                  <a:pt x="610" y="178"/>
                </a:lnTo>
                <a:lnTo>
                  <a:pt x="610" y="167"/>
                </a:lnTo>
                <a:lnTo>
                  <a:pt x="566" y="199"/>
                </a:lnTo>
                <a:lnTo>
                  <a:pt x="521" y="230"/>
                </a:lnTo>
                <a:lnTo>
                  <a:pt x="521" y="209"/>
                </a:lnTo>
                <a:lnTo>
                  <a:pt x="533" y="188"/>
                </a:lnTo>
                <a:lnTo>
                  <a:pt x="544" y="167"/>
                </a:lnTo>
                <a:lnTo>
                  <a:pt x="555" y="136"/>
                </a:lnTo>
                <a:lnTo>
                  <a:pt x="599" y="126"/>
                </a:lnTo>
                <a:lnTo>
                  <a:pt x="599" y="115"/>
                </a:lnTo>
                <a:lnTo>
                  <a:pt x="588" y="105"/>
                </a:lnTo>
                <a:lnTo>
                  <a:pt x="588" y="115"/>
                </a:lnTo>
                <a:lnTo>
                  <a:pt x="577" y="115"/>
                </a:lnTo>
                <a:lnTo>
                  <a:pt x="555" y="136"/>
                </a:lnTo>
                <a:lnTo>
                  <a:pt x="544" y="136"/>
                </a:lnTo>
                <a:lnTo>
                  <a:pt x="533" y="147"/>
                </a:lnTo>
                <a:lnTo>
                  <a:pt x="521" y="136"/>
                </a:lnTo>
                <a:lnTo>
                  <a:pt x="533" y="126"/>
                </a:lnTo>
                <a:lnTo>
                  <a:pt x="544" y="105"/>
                </a:lnTo>
                <a:lnTo>
                  <a:pt x="544" y="94"/>
                </a:lnTo>
                <a:lnTo>
                  <a:pt x="588" y="42"/>
                </a:lnTo>
                <a:lnTo>
                  <a:pt x="621" y="0"/>
                </a:lnTo>
                <a:lnTo>
                  <a:pt x="610" y="0"/>
                </a:lnTo>
                <a:lnTo>
                  <a:pt x="599" y="0"/>
                </a:lnTo>
                <a:lnTo>
                  <a:pt x="588" y="11"/>
                </a:lnTo>
                <a:lnTo>
                  <a:pt x="577" y="32"/>
                </a:lnTo>
                <a:lnTo>
                  <a:pt x="555" y="73"/>
                </a:lnTo>
                <a:lnTo>
                  <a:pt x="533" y="94"/>
                </a:lnTo>
                <a:lnTo>
                  <a:pt x="533" y="73"/>
                </a:lnTo>
                <a:lnTo>
                  <a:pt x="533" y="42"/>
                </a:lnTo>
                <a:lnTo>
                  <a:pt x="521" y="53"/>
                </a:lnTo>
                <a:lnTo>
                  <a:pt x="521" y="94"/>
                </a:lnTo>
                <a:lnTo>
                  <a:pt x="510" y="126"/>
                </a:lnTo>
                <a:lnTo>
                  <a:pt x="510" y="167"/>
                </a:lnTo>
                <a:lnTo>
                  <a:pt x="510" y="188"/>
                </a:lnTo>
                <a:lnTo>
                  <a:pt x="499" y="209"/>
                </a:lnTo>
                <a:lnTo>
                  <a:pt x="488" y="240"/>
                </a:lnTo>
                <a:lnTo>
                  <a:pt x="488" y="220"/>
                </a:lnTo>
                <a:lnTo>
                  <a:pt x="477" y="199"/>
                </a:lnTo>
                <a:lnTo>
                  <a:pt x="477" y="178"/>
                </a:lnTo>
                <a:lnTo>
                  <a:pt x="477" y="167"/>
                </a:lnTo>
                <a:lnTo>
                  <a:pt x="477" y="147"/>
                </a:lnTo>
                <a:lnTo>
                  <a:pt x="477" y="126"/>
                </a:lnTo>
                <a:lnTo>
                  <a:pt x="488" y="105"/>
                </a:lnTo>
                <a:lnTo>
                  <a:pt x="488" y="84"/>
                </a:lnTo>
                <a:lnTo>
                  <a:pt x="488" y="84"/>
                </a:lnTo>
                <a:lnTo>
                  <a:pt x="477" y="84"/>
                </a:lnTo>
                <a:lnTo>
                  <a:pt x="477" y="105"/>
                </a:lnTo>
                <a:lnTo>
                  <a:pt x="455" y="126"/>
                </a:lnTo>
                <a:lnTo>
                  <a:pt x="455" y="167"/>
                </a:lnTo>
                <a:lnTo>
                  <a:pt x="444" y="188"/>
                </a:lnTo>
                <a:lnTo>
                  <a:pt x="422" y="136"/>
                </a:lnTo>
                <a:lnTo>
                  <a:pt x="388" y="94"/>
                </a:lnTo>
                <a:lnTo>
                  <a:pt x="388" y="105"/>
                </a:lnTo>
                <a:lnTo>
                  <a:pt x="388" y="105"/>
                </a:lnTo>
                <a:lnTo>
                  <a:pt x="399" y="136"/>
                </a:lnTo>
                <a:lnTo>
                  <a:pt x="422" y="178"/>
                </a:lnTo>
                <a:lnTo>
                  <a:pt x="444" y="220"/>
                </a:lnTo>
                <a:lnTo>
                  <a:pt x="455" y="230"/>
                </a:lnTo>
                <a:lnTo>
                  <a:pt x="477" y="261"/>
                </a:lnTo>
                <a:lnTo>
                  <a:pt x="477" y="282"/>
                </a:lnTo>
                <a:lnTo>
                  <a:pt x="444" y="324"/>
                </a:lnTo>
                <a:lnTo>
                  <a:pt x="433" y="355"/>
                </a:lnTo>
                <a:lnTo>
                  <a:pt x="411" y="376"/>
                </a:lnTo>
                <a:lnTo>
                  <a:pt x="377" y="408"/>
                </a:lnTo>
                <a:lnTo>
                  <a:pt x="355" y="418"/>
                </a:lnTo>
                <a:lnTo>
                  <a:pt x="344" y="428"/>
                </a:lnTo>
                <a:lnTo>
                  <a:pt x="322" y="428"/>
                </a:lnTo>
                <a:lnTo>
                  <a:pt x="333" y="397"/>
                </a:lnTo>
                <a:lnTo>
                  <a:pt x="355" y="355"/>
                </a:lnTo>
                <a:lnTo>
                  <a:pt x="377" y="293"/>
                </a:lnTo>
                <a:lnTo>
                  <a:pt x="388" y="261"/>
                </a:lnTo>
                <a:lnTo>
                  <a:pt x="388" y="209"/>
                </a:lnTo>
                <a:lnTo>
                  <a:pt x="388" y="147"/>
                </a:lnTo>
                <a:lnTo>
                  <a:pt x="377" y="136"/>
                </a:lnTo>
                <a:lnTo>
                  <a:pt x="377" y="115"/>
                </a:lnTo>
                <a:lnTo>
                  <a:pt x="377" y="115"/>
                </a:lnTo>
                <a:lnTo>
                  <a:pt x="366" y="115"/>
                </a:lnTo>
                <a:lnTo>
                  <a:pt x="366" y="126"/>
                </a:lnTo>
                <a:lnTo>
                  <a:pt x="377" y="126"/>
                </a:lnTo>
                <a:lnTo>
                  <a:pt x="377" y="136"/>
                </a:lnTo>
                <a:lnTo>
                  <a:pt x="366" y="136"/>
                </a:lnTo>
                <a:lnTo>
                  <a:pt x="377" y="147"/>
                </a:lnTo>
                <a:lnTo>
                  <a:pt x="377" y="167"/>
                </a:lnTo>
                <a:lnTo>
                  <a:pt x="388" y="199"/>
                </a:lnTo>
                <a:lnTo>
                  <a:pt x="366" y="272"/>
                </a:lnTo>
                <a:lnTo>
                  <a:pt x="355" y="293"/>
                </a:lnTo>
                <a:lnTo>
                  <a:pt x="344" y="303"/>
                </a:lnTo>
                <a:lnTo>
                  <a:pt x="333" y="293"/>
                </a:lnTo>
                <a:lnTo>
                  <a:pt x="333" y="272"/>
                </a:lnTo>
                <a:lnTo>
                  <a:pt x="333" y="261"/>
                </a:lnTo>
                <a:lnTo>
                  <a:pt x="344" y="240"/>
                </a:lnTo>
                <a:lnTo>
                  <a:pt x="344" y="230"/>
                </a:lnTo>
                <a:lnTo>
                  <a:pt x="333" y="230"/>
                </a:lnTo>
                <a:lnTo>
                  <a:pt x="322" y="261"/>
                </a:lnTo>
                <a:lnTo>
                  <a:pt x="322" y="293"/>
                </a:lnTo>
                <a:lnTo>
                  <a:pt x="333" y="324"/>
                </a:lnTo>
                <a:lnTo>
                  <a:pt x="333" y="355"/>
                </a:lnTo>
                <a:lnTo>
                  <a:pt x="322" y="387"/>
                </a:lnTo>
                <a:lnTo>
                  <a:pt x="300" y="428"/>
                </a:lnTo>
                <a:lnTo>
                  <a:pt x="277" y="428"/>
                </a:lnTo>
                <a:lnTo>
                  <a:pt x="266" y="408"/>
                </a:lnTo>
                <a:lnTo>
                  <a:pt x="244" y="387"/>
                </a:lnTo>
                <a:lnTo>
                  <a:pt x="233" y="387"/>
                </a:lnTo>
                <a:lnTo>
                  <a:pt x="233" y="376"/>
                </a:lnTo>
                <a:lnTo>
                  <a:pt x="222" y="366"/>
                </a:lnTo>
                <a:lnTo>
                  <a:pt x="222" y="334"/>
                </a:lnTo>
                <a:lnTo>
                  <a:pt x="233" y="324"/>
                </a:lnTo>
                <a:lnTo>
                  <a:pt x="244" y="303"/>
                </a:lnTo>
                <a:lnTo>
                  <a:pt x="289" y="282"/>
                </a:lnTo>
                <a:lnTo>
                  <a:pt x="311" y="261"/>
                </a:lnTo>
                <a:lnTo>
                  <a:pt x="322" y="220"/>
                </a:lnTo>
                <a:lnTo>
                  <a:pt x="311" y="230"/>
                </a:lnTo>
                <a:lnTo>
                  <a:pt x="289" y="240"/>
                </a:lnTo>
                <a:lnTo>
                  <a:pt x="244" y="282"/>
                </a:lnTo>
                <a:lnTo>
                  <a:pt x="233" y="303"/>
                </a:lnTo>
                <a:lnTo>
                  <a:pt x="211" y="303"/>
                </a:lnTo>
                <a:lnTo>
                  <a:pt x="211" y="303"/>
                </a:lnTo>
                <a:lnTo>
                  <a:pt x="211" y="282"/>
                </a:lnTo>
                <a:lnTo>
                  <a:pt x="200" y="261"/>
                </a:lnTo>
                <a:lnTo>
                  <a:pt x="200" y="261"/>
                </a:lnTo>
                <a:lnTo>
                  <a:pt x="189" y="240"/>
                </a:lnTo>
                <a:lnTo>
                  <a:pt x="189" y="272"/>
                </a:lnTo>
                <a:lnTo>
                  <a:pt x="189" y="272"/>
                </a:lnTo>
                <a:lnTo>
                  <a:pt x="189" y="293"/>
                </a:lnTo>
                <a:lnTo>
                  <a:pt x="211" y="324"/>
                </a:lnTo>
                <a:lnTo>
                  <a:pt x="200" y="355"/>
                </a:lnTo>
                <a:lnTo>
                  <a:pt x="200" y="355"/>
                </a:lnTo>
                <a:lnTo>
                  <a:pt x="189" y="334"/>
                </a:lnTo>
                <a:lnTo>
                  <a:pt x="167" y="293"/>
                </a:lnTo>
                <a:lnTo>
                  <a:pt x="155" y="272"/>
                </a:lnTo>
                <a:lnTo>
                  <a:pt x="155" y="240"/>
                </a:lnTo>
                <a:lnTo>
                  <a:pt x="167" y="220"/>
                </a:lnTo>
                <a:lnTo>
                  <a:pt x="167" y="220"/>
                </a:lnTo>
                <a:lnTo>
                  <a:pt x="167" y="209"/>
                </a:lnTo>
                <a:lnTo>
                  <a:pt x="144" y="230"/>
                </a:lnTo>
                <a:lnTo>
                  <a:pt x="144" y="261"/>
                </a:lnTo>
                <a:lnTo>
                  <a:pt x="144" y="272"/>
                </a:lnTo>
                <a:lnTo>
                  <a:pt x="144" y="293"/>
                </a:lnTo>
                <a:lnTo>
                  <a:pt x="100" y="282"/>
                </a:lnTo>
                <a:lnTo>
                  <a:pt x="34" y="272"/>
                </a:lnTo>
                <a:lnTo>
                  <a:pt x="22" y="272"/>
                </a:lnTo>
                <a:lnTo>
                  <a:pt x="0" y="272"/>
                </a:lnTo>
                <a:lnTo>
                  <a:pt x="56" y="272"/>
                </a:lnTo>
                <a:lnTo>
                  <a:pt x="67" y="282"/>
                </a:lnTo>
                <a:lnTo>
                  <a:pt x="89" y="293"/>
                </a:lnTo>
                <a:lnTo>
                  <a:pt x="122" y="303"/>
                </a:lnTo>
                <a:lnTo>
                  <a:pt x="155" y="324"/>
                </a:lnTo>
                <a:lnTo>
                  <a:pt x="167" y="355"/>
                </a:lnTo>
                <a:lnTo>
                  <a:pt x="144" y="366"/>
                </a:lnTo>
                <a:lnTo>
                  <a:pt x="111" y="366"/>
                </a:lnTo>
                <a:lnTo>
                  <a:pt x="78" y="376"/>
                </a:lnTo>
                <a:lnTo>
                  <a:pt x="56" y="376"/>
                </a:lnTo>
                <a:lnTo>
                  <a:pt x="56" y="387"/>
                </a:lnTo>
                <a:lnTo>
                  <a:pt x="111" y="387"/>
                </a:lnTo>
                <a:lnTo>
                  <a:pt x="155" y="376"/>
                </a:lnTo>
                <a:lnTo>
                  <a:pt x="167" y="376"/>
                </a:lnTo>
                <a:lnTo>
                  <a:pt x="189" y="376"/>
                </a:lnTo>
                <a:lnTo>
                  <a:pt x="211" y="397"/>
                </a:lnTo>
                <a:lnTo>
                  <a:pt x="222" y="408"/>
                </a:lnTo>
                <a:lnTo>
                  <a:pt x="233" y="418"/>
                </a:lnTo>
                <a:lnTo>
                  <a:pt x="244" y="428"/>
                </a:lnTo>
                <a:lnTo>
                  <a:pt x="266" y="428"/>
                </a:lnTo>
                <a:lnTo>
                  <a:pt x="266" y="439"/>
                </a:lnTo>
                <a:lnTo>
                  <a:pt x="277" y="470"/>
                </a:lnTo>
                <a:lnTo>
                  <a:pt x="289" y="481"/>
                </a:lnTo>
                <a:lnTo>
                  <a:pt x="289" y="522"/>
                </a:lnTo>
                <a:lnTo>
                  <a:pt x="289" y="564"/>
                </a:lnTo>
                <a:lnTo>
                  <a:pt x="266" y="554"/>
                </a:lnTo>
                <a:lnTo>
                  <a:pt x="233" y="522"/>
                </a:lnTo>
                <a:lnTo>
                  <a:pt x="211" y="491"/>
                </a:lnTo>
                <a:lnTo>
                  <a:pt x="178" y="470"/>
                </a:lnTo>
                <a:lnTo>
                  <a:pt x="178" y="481"/>
                </a:lnTo>
                <a:lnTo>
                  <a:pt x="189" y="491"/>
                </a:lnTo>
                <a:lnTo>
                  <a:pt x="233" y="554"/>
                </a:lnTo>
                <a:lnTo>
                  <a:pt x="277" y="616"/>
                </a:lnTo>
                <a:lnTo>
                  <a:pt x="289" y="668"/>
                </a:lnTo>
                <a:lnTo>
                  <a:pt x="277" y="710"/>
                </a:lnTo>
                <a:lnTo>
                  <a:pt x="266" y="762"/>
                </a:lnTo>
                <a:lnTo>
                  <a:pt x="266" y="804"/>
                </a:lnTo>
                <a:lnTo>
                  <a:pt x="266" y="815"/>
                </a:lnTo>
                <a:lnTo>
                  <a:pt x="266" y="856"/>
                </a:lnTo>
                <a:lnTo>
                  <a:pt x="266" y="898"/>
                </a:lnTo>
                <a:lnTo>
                  <a:pt x="266" y="929"/>
                </a:lnTo>
                <a:lnTo>
                  <a:pt x="266" y="971"/>
                </a:lnTo>
                <a:lnTo>
                  <a:pt x="244" y="1003"/>
                </a:lnTo>
                <a:lnTo>
                  <a:pt x="233" y="1023"/>
                </a:lnTo>
                <a:lnTo>
                  <a:pt x="211" y="1034"/>
                </a:lnTo>
                <a:lnTo>
                  <a:pt x="200" y="1044"/>
                </a:lnTo>
                <a:lnTo>
                  <a:pt x="178" y="1055"/>
                </a:lnTo>
                <a:lnTo>
                  <a:pt x="211" y="1055"/>
                </a:lnTo>
                <a:lnTo>
                  <a:pt x="244" y="1044"/>
                </a:lnTo>
                <a:lnTo>
                  <a:pt x="289" y="1055"/>
                </a:lnTo>
                <a:lnTo>
                  <a:pt x="311" y="1044"/>
                </a:lnTo>
                <a:lnTo>
                  <a:pt x="344" y="1055"/>
                </a:lnTo>
                <a:lnTo>
                  <a:pt x="366" y="1055"/>
                </a:lnTo>
                <a:lnTo>
                  <a:pt x="355" y="1034"/>
                </a:lnTo>
                <a:lnTo>
                  <a:pt x="344" y="1003"/>
                </a:lnTo>
                <a:close/>
              </a:path>
            </a:pathLst>
          </a:custGeom>
          <a:solidFill>
            <a:srgbClr val="BD9375"/>
          </a:solidFill>
          <a:ln w="0">
            <a:solidFill>
              <a:srgbClr val="25221E"/>
            </a:solidFill>
            <a:prstDash val="solid"/>
            <a:round/>
            <a:headEnd/>
            <a:tailEnd/>
          </a:ln>
        </p:spPr>
        <p:txBody>
          <a:bodyPr lIns="105507" tIns="52754" rIns="105507" bIns="52754"/>
          <a:lstStyle/>
          <a:p>
            <a:endParaRPr lang="fr-FR">
              <a:latin typeface="+mj-lt"/>
            </a:endParaRPr>
          </a:p>
        </p:txBody>
      </p:sp>
      <p:sp>
        <p:nvSpPr>
          <p:cNvPr id="448" name="Freeform 448"/>
          <p:cNvSpPr>
            <a:spLocks noEditPoints="1"/>
          </p:cNvSpPr>
          <p:nvPr/>
        </p:nvSpPr>
        <p:spPr bwMode="auto">
          <a:xfrm>
            <a:off x="10497267" y="2955680"/>
            <a:ext cx="365026" cy="738517"/>
          </a:xfrm>
          <a:custGeom>
            <a:avLst/>
            <a:gdLst>
              <a:gd name="T0" fmla="*/ 89 w 277"/>
              <a:gd name="T1" fmla="*/ 689 h 700"/>
              <a:gd name="T2" fmla="*/ 89 w 277"/>
              <a:gd name="T3" fmla="*/ 627 h 700"/>
              <a:gd name="T4" fmla="*/ 89 w 277"/>
              <a:gd name="T5" fmla="*/ 574 h 700"/>
              <a:gd name="T6" fmla="*/ 78 w 277"/>
              <a:gd name="T7" fmla="*/ 522 h 700"/>
              <a:gd name="T8" fmla="*/ 78 w 277"/>
              <a:gd name="T9" fmla="*/ 481 h 700"/>
              <a:gd name="T10" fmla="*/ 89 w 277"/>
              <a:gd name="T11" fmla="*/ 387 h 700"/>
              <a:gd name="T12" fmla="*/ 78 w 277"/>
              <a:gd name="T13" fmla="*/ 293 h 700"/>
              <a:gd name="T14" fmla="*/ 89 w 277"/>
              <a:gd name="T15" fmla="*/ 251 h 700"/>
              <a:gd name="T16" fmla="*/ 89 w 277"/>
              <a:gd name="T17" fmla="*/ 220 h 700"/>
              <a:gd name="T18" fmla="*/ 100 w 277"/>
              <a:gd name="T19" fmla="*/ 199 h 700"/>
              <a:gd name="T20" fmla="*/ 100 w 277"/>
              <a:gd name="T21" fmla="*/ 178 h 700"/>
              <a:gd name="T22" fmla="*/ 177 w 277"/>
              <a:gd name="T23" fmla="*/ 146 h 700"/>
              <a:gd name="T24" fmla="*/ 200 w 277"/>
              <a:gd name="T25" fmla="*/ 136 h 700"/>
              <a:gd name="T26" fmla="*/ 222 w 277"/>
              <a:gd name="T27" fmla="*/ 126 h 700"/>
              <a:gd name="T28" fmla="*/ 233 w 277"/>
              <a:gd name="T29" fmla="*/ 115 h 700"/>
              <a:gd name="T30" fmla="*/ 255 w 277"/>
              <a:gd name="T31" fmla="*/ 105 h 700"/>
              <a:gd name="T32" fmla="*/ 266 w 277"/>
              <a:gd name="T33" fmla="*/ 105 h 700"/>
              <a:gd name="T34" fmla="*/ 266 w 277"/>
              <a:gd name="T35" fmla="*/ 105 h 700"/>
              <a:gd name="T36" fmla="*/ 255 w 277"/>
              <a:gd name="T37" fmla="*/ 115 h 700"/>
              <a:gd name="T38" fmla="*/ 222 w 277"/>
              <a:gd name="T39" fmla="*/ 126 h 700"/>
              <a:gd name="T40" fmla="*/ 222 w 277"/>
              <a:gd name="T41" fmla="*/ 136 h 700"/>
              <a:gd name="T42" fmla="*/ 233 w 277"/>
              <a:gd name="T43" fmla="*/ 136 h 700"/>
              <a:gd name="T44" fmla="*/ 277 w 277"/>
              <a:gd name="T45" fmla="*/ 115 h 700"/>
              <a:gd name="T46" fmla="*/ 277 w 277"/>
              <a:gd name="T47" fmla="*/ 115 h 700"/>
              <a:gd name="T48" fmla="*/ 255 w 277"/>
              <a:gd name="T49" fmla="*/ 126 h 700"/>
              <a:gd name="T50" fmla="*/ 233 w 277"/>
              <a:gd name="T51" fmla="*/ 136 h 700"/>
              <a:gd name="T52" fmla="*/ 222 w 277"/>
              <a:gd name="T53" fmla="*/ 136 h 700"/>
              <a:gd name="T54" fmla="*/ 177 w 277"/>
              <a:gd name="T55" fmla="*/ 146 h 700"/>
              <a:gd name="T56" fmla="*/ 155 w 277"/>
              <a:gd name="T57" fmla="*/ 157 h 700"/>
              <a:gd name="T58" fmla="*/ 144 w 277"/>
              <a:gd name="T59" fmla="*/ 167 h 700"/>
              <a:gd name="T60" fmla="*/ 122 w 277"/>
              <a:gd name="T61" fmla="*/ 178 h 700"/>
              <a:gd name="T62" fmla="*/ 111 w 277"/>
              <a:gd name="T63" fmla="*/ 199 h 700"/>
              <a:gd name="T64" fmla="*/ 100 w 277"/>
              <a:gd name="T65" fmla="*/ 240 h 700"/>
              <a:gd name="T66" fmla="*/ 111 w 277"/>
              <a:gd name="T67" fmla="*/ 345 h 700"/>
              <a:gd name="T68" fmla="*/ 111 w 277"/>
              <a:gd name="T69" fmla="*/ 397 h 700"/>
              <a:gd name="T70" fmla="*/ 111 w 277"/>
              <a:gd name="T71" fmla="*/ 449 h 700"/>
              <a:gd name="T72" fmla="*/ 111 w 277"/>
              <a:gd name="T73" fmla="*/ 501 h 700"/>
              <a:gd name="T74" fmla="*/ 122 w 277"/>
              <a:gd name="T75" fmla="*/ 543 h 700"/>
              <a:gd name="T76" fmla="*/ 122 w 277"/>
              <a:gd name="T77" fmla="*/ 606 h 700"/>
              <a:gd name="T78" fmla="*/ 122 w 277"/>
              <a:gd name="T79" fmla="*/ 648 h 700"/>
              <a:gd name="T80" fmla="*/ 133 w 277"/>
              <a:gd name="T81" fmla="*/ 679 h 700"/>
              <a:gd name="T82" fmla="*/ 144 w 277"/>
              <a:gd name="T83" fmla="*/ 700 h 700"/>
              <a:gd name="T84" fmla="*/ 122 w 277"/>
              <a:gd name="T85" fmla="*/ 700 h 700"/>
              <a:gd name="T86" fmla="*/ 89 w 277"/>
              <a:gd name="T87" fmla="*/ 689 h 700"/>
              <a:gd name="T88" fmla="*/ 0 w 277"/>
              <a:gd name="T89" fmla="*/ 21 h 700"/>
              <a:gd name="T90" fmla="*/ 22 w 277"/>
              <a:gd name="T91" fmla="*/ 53 h 700"/>
              <a:gd name="T92" fmla="*/ 78 w 277"/>
              <a:gd name="T93" fmla="*/ 84 h 700"/>
              <a:gd name="T94" fmla="*/ 78 w 277"/>
              <a:gd name="T95" fmla="*/ 73 h 700"/>
              <a:gd name="T96" fmla="*/ 89 w 277"/>
              <a:gd name="T97" fmla="*/ 53 h 700"/>
              <a:gd name="T98" fmla="*/ 111 w 277"/>
              <a:gd name="T99" fmla="*/ 0 h 700"/>
              <a:gd name="T100" fmla="*/ 100 w 277"/>
              <a:gd name="T101" fmla="*/ 32 h 700"/>
              <a:gd name="T102" fmla="*/ 78 w 277"/>
              <a:gd name="T103" fmla="*/ 73 h 700"/>
              <a:gd name="T104" fmla="*/ 55 w 277"/>
              <a:gd name="T105" fmla="*/ 63 h 700"/>
              <a:gd name="T106" fmla="*/ 22 w 277"/>
              <a:gd name="T107" fmla="*/ 42 h 700"/>
              <a:gd name="T108" fmla="*/ 11 w 277"/>
              <a:gd name="T109" fmla="*/ 21 h 700"/>
              <a:gd name="T110" fmla="*/ 0 w 277"/>
              <a:gd name="T111" fmla="*/ 21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700">
                <a:moveTo>
                  <a:pt x="89" y="689"/>
                </a:moveTo>
                <a:lnTo>
                  <a:pt x="89" y="627"/>
                </a:lnTo>
                <a:lnTo>
                  <a:pt x="89" y="574"/>
                </a:lnTo>
                <a:lnTo>
                  <a:pt x="78" y="522"/>
                </a:lnTo>
                <a:lnTo>
                  <a:pt x="78" y="481"/>
                </a:lnTo>
                <a:lnTo>
                  <a:pt x="89" y="387"/>
                </a:lnTo>
                <a:lnTo>
                  <a:pt x="78" y="293"/>
                </a:lnTo>
                <a:lnTo>
                  <a:pt x="89" y="251"/>
                </a:lnTo>
                <a:lnTo>
                  <a:pt x="89" y="220"/>
                </a:lnTo>
                <a:lnTo>
                  <a:pt x="100" y="199"/>
                </a:lnTo>
                <a:lnTo>
                  <a:pt x="100" y="178"/>
                </a:lnTo>
                <a:lnTo>
                  <a:pt x="177" y="146"/>
                </a:lnTo>
                <a:lnTo>
                  <a:pt x="200" y="136"/>
                </a:lnTo>
                <a:lnTo>
                  <a:pt x="222" y="126"/>
                </a:lnTo>
                <a:lnTo>
                  <a:pt x="233" y="115"/>
                </a:lnTo>
                <a:lnTo>
                  <a:pt x="255" y="105"/>
                </a:lnTo>
                <a:lnTo>
                  <a:pt x="266" y="105"/>
                </a:lnTo>
                <a:lnTo>
                  <a:pt x="266" y="105"/>
                </a:lnTo>
                <a:lnTo>
                  <a:pt x="255" y="115"/>
                </a:lnTo>
                <a:lnTo>
                  <a:pt x="222" y="126"/>
                </a:lnTo>
                <a:lnTo>
                  <a:pt x="222" y="136"/>
                </a:lnTo>
                <a:lnTo>
                  <a:pt x="233" y="136"/>
                </a:lnTo>
                <a:lnTo>
                  <a:pt x="277" y="115"/>
                </a:lnTo>
                <a:lnTo>
                  <a:pt x="277" y="115"/>
                </a:lnTo>
                <a:lnTo>
                  <a:pt x="255" y="126"/>
                </a:lnTo>
                <a:lnTo>
                  <a:pt x="233" y="136"/>
                </a:lnTo>
                <a:lnTo>
                  <a:pt x="222" y="136"/>
                </a:lnTo>
                <a:lnTo>
                  <a:pt x="177" y="146"/>
                </a:lnTo>
                <a:lnTo>
                  <a:pt x="155" y="157"/>
                </a:lnTo>
                <a:lnTo>
                  <a:pt x="144" y="167"/>
                </a:lnTo>
                <a:lnTo>
                  <a:pt x="122" y="178"/>
                </a:lnTo>
                <a:lnTo>
                  <a:pt x="111" y="199"/>
                </a:lnTo>
                <a:lnTo>
                  <a:pt x="100" y="240"/>
                </a:lnTo>
                <a:lnTo>
                  <a:pt x="111" y="345"/>
                </a:lnTo>
                <a:lnTo>
                  <a:pt x="111" y="397"/>
                </a:lnTo>
                <a:lnTo>
                  <a:pt x="111" y="449"/>
                </a:lnTo>
                <a:lnTo>
                  <a:pt x="111" y="501"/>
                </a:lnTo>
                <a:lnTo>
                  <a:pt x="122" y="543"/>
                </a:lnTo>
                <a:lnTo>
                  <a:pt x="122" y="606"/>
                </a:lnTo>
                <a:lnTo>
                  <a:pt x="122" y="648"/>
                </a:lnTo>
                <a:lnTo>
                  <a:pt x="133" y="679"/>
                </a:lnTo>
                <a:lnTo>
                  <a:pt x="144" y="700"/>
                </a:lnTo>
                <a:lnTo>
                  <a:pt x="122" y="700"/>
                </a:lnTo>
                <a:lnTo>
                  <a:pt x="89" y="689"/>
                </a:lnTo>
                <a:close/>
                <a:moveTo>
                  <a:pt x="0" y="21"/>
                </a:moveTo>
                <a:lnTo>
                  <a:pt x="22" y="53"/>
                </a:lnTo>
                <a:lnTo>
                  <a:pt x="78" y="84"/>
                </a:lnTo>
                <a:lnTo>
                  <a:pt x="78" y="73"/>
                </a:lnTo>
                <a:lnTo>
                  <a:pt x="89" y="53"/>
                </a:lnTo>
                <a:lnTo>
                  <a:pt x="111" y="0"/>
                </a:lnTo>
                <a:lnTo>
                  <a:pt x="100" y="32"/>
                </a:lnTo>
                <a:lnTo>
                  <a:pt x="78" y="73"/>
                </a:lnTo>
                <a:lnTo>
                  <a:pt x="55" y="63"/>
                </a:lnTo>
                <a:lnTo>
                  <a:pt x="22" y="42"/>
                </a:lnTo>
                <a:lnTo>
                  <a:pt x="11" y="21"/>
                </a:lnTo>
                <a:lnTo>
                  <a:pt x="0" y="21"/>
                </a:lnTo>
                <a:close/>
              </a:path>
            </a:pathLst>
          </a:custGeom>
          <a:solidFill>
            <a:srgbClr val="947862"/>
          </a:solidFill>
          <a:ln>
            <a:noFill/>
          </a:ln>
          <a:extLst>
            <a:ext uri="{91240B29-F687-4F45-9708-019B960494DF}">
              <a14:hiddenLine xmlns:a14="http://schemas.microsoft.com/office/drawing/2010/main" w="9525">
                <a:solidFill>
                  <a:srgbClr val="000000"/>
                </a:solidFill>
                <a:round/>
                <a:headEnd/>
                <a:tailEnd/>
              </a14:hiddenLine>
            </a:ext>
          </a:extLst>
        </p:spPr>
        <p:txBody>
          <a:bodyPr lIns="105507" tIns="52754" rIns="105507" bIns="52754"/>
          <a:lstStyle/>
          <a:p>
            <a:endParaRPr lang="fr-FR">
              <a:latin typeface="+mj-lt"/>
            </a:endParaRPr>
          </a:p>
        </p:txBody>
      </p:sp>
      <p:sp>
        <p:nvSpPr>
          <p:cNvPr id="449" name="Freeform 449"/>
          <p:cNvSpPr>
            <a:spLocks/>
          </p:cNvSpPr>
          <p:nvPr/>
        </p:nvSpPr>
        <p:spPr bwMode="auto">
          <a:xfrm>
            <a:off x="9483103" y="3624962"/>
            <a:ext cx="745103" cy="154449"/>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0">
            <a:solidFill>
              <a:srgbClr val="25221E"/>
            </a:solidFill>
            <a:prstDash val="solid"/>
            <a:round/>
            <a:headEnd/>
            <a:tailEnd/>
          </a:ln>
        </p:spPr>
        <p:txBody>
          <a:bodyPr lIns="105507" tIns="52754" rIns="105507" bIns="52754"/>
          <a:lstStyle/>
          <a:p>
            <a:endParaRPr lang="fr-FR">
              <a:latin typeface="+mj-lt"/>
            </a:endParaRPr>
          </a:p>
        </p:txBody>
      </p:sp>
      <p:sp>
        <p:nvSpPr>
          <p:cNvPr id="450" name="Line 450"/>
          <p:cNvSpPr>
            <a:spLocks noChangeShapeType="1"/>
          </p:cNvSpPr>
          <p:nvPr/>
        </p:nvSpPr>
        <p:spPr bwMode="auto">
          <a:xfrm>
            <a:off x="9808611" y="3971143"/>
            <a:ext cx="0" cy="22191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51" name="Line 451"/>
          <p:cNvSpPr>
            <a:spLocks noChangeShapeType="1"/>
          </p:cNvSpPr>
          <p:nvPr/>
        </p:nvSpPr>
        <p:spPr bwMode="auto">
          <a:xfrm>
            <a:off x="9261077" y="6184917"/>
            <a:ext cx="564473" cy="53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52" name="Line 452"/>
          <p:cNvSpPr>
            <a:spLocks noChangeShapeType="1"/>
          </p:cNvSpPr>
          <p:nvPr/>
        </p:nvSpPr>
        <p:spPr bwMode="auto">
          <a:xfrm>
            <a:off x="9287417" y="3971143"/>
            <a:ext cx="0" cy="221910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53" name="Freeform 453"/>
          <p:cNvSpPr>
            <a:spLocks/>
          </p:cNvSpPr>
          <p:nvPr/>
        </p:nvSpPr>
        <p:spPr bwMode="auto">
          <a:xfrm>
            <a:off x="10339220" y="3779413"/>
            <a:ext cx="714997" cy="175753"/>
          </a:xfrm>
          <a:custGeom>
            <a:avLst/>
            <a:gdLst>
              <a:gd name="T0" fmla="*/ 144 w 543"/>
              <a:gd name="T1" fmla="*/ 0 h 168"/>
              <a:gd name="T2" fmla="*/ 344 w 543"/>
              <a:gd name="T3" fmla="*/ 0 h 168"/>
              <a:gd name="T4" fmla="*/ 543 w 543"/>
              <a:gd name="T5" fmla="*/ 0 h 168"/>
              <a:gd name="T6" fmla="*/ 477 w 543"/>
              <a:gd name="T7" fmla="*/ 84 h 168"/>
              <a:gd name="T8" fmla="*/ 399 w 543"/>
              <a:gd name="T9" fmla="*/ 168 h 168"/>
              <a:gd name="T10" fmla="*/ 200 w 543"/>
              <a:gd name="T11" fmla="*/ 168 h 168"/>
              <a:gd name="T12" fmla="*/ 0 w 543"/>
              <a:gd name="T13" fmla="*/ 168 h 168"/>
              <a:gd name="T14" fmla="*/ 78 w 543"/>
              <a:gd name="T15" fmla="*/ 84 h 168"/>
              <a:gd name="T16" fmla="*/ 144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44" y="0"/>
                </a:moveTo>
                <a:lnTo>
                  <a:pt x="344" y="0"/>
                </a:lnTo>
                <a:lnTo>
                  <a:pt x="543" y="0"/>
                </a:lnTo>
                <a:lnTo>
                  <a:pt x="477" y="84"/>
                </a:lnTo>
                <a:lnTo>
                  <a:pt x="399" y="168"/>
                </a:lnTo>
                <a:lnTo>
                  <a:pt x="200" y="168"/>
                </a:lnTo>
                <a:lnTo>
                  <a:pt x="0" y="168"/>
                </a:lnTo>
                <a:lnTo>
                  <a:pt x="78" y="84"/>
                </a:lnTo>
                <a:lnTo>
                  <a:pt x="144" y="0"/>
                </a:lnTo>
                <a:close/>
              </a:path>
            </a:pathLst>
          </a:custGeom>
          <a:solidFill>
            <a:srgbClr val="1FBD1F"/>
          </a:solidFill>
          <a:ln w="3175" cmpd="sng">
            <a:solidFill>
              <a:srgbClr val="25221E"/>
            </a:solidFill>
            <a:prstDash val="solid"/>
            <a:round/>
            <a:headEnd/>
            <a:tailEnd/>
          </a:ln>
        </p:spPr>
        <p:txBody>
          <a:bodyPr lIns="105507" tIns="52754" rIns="105507" bIns="52754"/>
          <a:lstStyle/>
          <a:p>
            <a:endParaRPr lang="fr-FR">
              <a:latin typeface="+mj-lt"/>
            </a:endParaRPr>
          </a:p>
        </p:txBody>
      </p:sp>
      <p:sp>
        <p:nvSpPr>
          <p:cNvPr id="454" name="Rectangle 454"/>
          <p:cNvSpPr>
            <a:spLocks noChangeArrowheads="1"/>
          </p:cNvSpPr>
          <p:nvPr/>
        </p:nvSpPr>
        <p:spPr bwMode="auto">
          <a:xfrm>
            <a:off x="10858531" y="4793096"/>
            <a:ext cx="509907" cy="133145"/>
          </a:xfrm>
          <a:prstGeom prst="rect">
            <a:avLst/>
          </a:prstGeom>
          <a:solidFill>
            <a:srgbClr val="887765"/>
          </a:solidFill>
          <a:ln w="28575">
            <a:solidFill>
              <a:schemeClr val="tx1"/>
            </a:solidFill>
            <a:miter lim="800000"/>
            <a:headEnd/>
            <a:tailEnd/>
          </a:ln>
        </p:spPr>
        <p:txBody>
          <a:bodyPr lIns="105507" tIns="52754" rIns="105507" bIns="52754"/>
          <a:lstStyle/>
          <a:p>
            <a:endParaRPr lang="fr-FR">
              <a:latin typeface="+mj-lt"/>
            </a:endParaRPr>
          </a:p>
        </p:txBody>
      </p:sp>
      <p:sp>
        <p:nvSpPr>
          <p:cNvPr id="455" name="Freeform 455"/>
          <p:cNvSpPr>
            <a:spLocks/>
          </p:cNvSpPr>
          <p:nvPr/>
        </p:nvSpPr>
        <p:spPr bwMode="auto">
          <a:xfrm>
            <a:off x="11368440" y="4617345"/>
            <a:ext cx="205091" cy="308899"/>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28575" cmpd="sng">
            <a:solidFill>
              <a:schemeClr val="tx1"/>
            </a:solidFill>
            <a:prstDash val="solid"/>
            <a:round/>
            <a:headEnd/>
            <a:tailEnd/>
          </a:ln>
        </p:spPr>
        <p:txBody>
          <a:bodyPr lIns="105507" tIns="52754" rIns="105507" bIns="52754"/>
          <a:lstStyle/>
          <a:p>
            <a:endParaRPr lang="fr-FR">
              <a:latin typeface="+mj-lt"/>
            </a:endParaRPr>
          </a:p>
        </p:txBody>
      </p:sp>
      <p:sp>
        <p:nvSpPr>
          <p:cNvPr id="456" name="Freeform 456"/>
          <p:cNvSpPr>
            <a:spLocks/>
          </p:cNvSpPr>
          <p:nvPr/>
        </p:nvSpPr>
        <p:spPr bwMode="auto">
          <a:xfrm>
            <a:off x="9293064" y="3779413"/>
            <a:ext cx="716880" cy="175753"/>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28575" cmpd="sng">
            <a:solidFill>
              <a:srgbClr val="25221E"/>
            </a:solidFill>
            <a:prstDash val="solid"/>
            <a:round/>
            <a:headEnd/>
            <a:tailEnd/>
          </a:ln>
        </p:spPr>
        <p:txBody>
          <a:bodyPr lIns="105507" tIns="52754" rIns="105507" bIns="52754"/>
          <a:lstStyle/>
          <a:p>
            <a:endParaRPr lang="fr-FR">
              <a:latin typeface="+mj-lt"/>
            </a:endParaRPr>
          </a:p>
        </p:txBody>
      </p:sp>
      <p:sp>
        <p:nvSpPr>
          <p:cNvPr id="457" name="Line 457"/>
          <p:cNvSpPr>
            <a:spLocks noChangeShapeType="1"/>
          </p:cNvSpPr>
          <p:nvPr/>
        </p:nvSpPr>
        <p:spPr bwMode="auto">
          <a:xfrm>
            <a:off x="10006178" y="3774084"/>
            <a:ext cx="0" cy="1526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58" name="Line 458"/>
          <p:cNvSpPr>
            <a:spLocks noChangeShapeType="1"/>
          </p:cNvSpPr>
          <p:nvPr/>
        </p:nvSpPr>
        <p:spPr bwMode="auto">
          <a:xfrm>
            <a:off x="8758700" y="5070038"/>
            <a:ext cx="26210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59" name="Line 459"/>
          <p:cNvSpPr>
            <a:spLocks noChangeShapeType="1"/>
          </p:cNvSpPr>
          <p:nvPr/>
        </p:nvSpPr>
        <p:spPr bwMode="auto">
          <a:xfrm>
            <a:off x="8758700" y="5767721"/>
            <a:ext cx="262103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60" name="Line 460"/>
          <p:cNvSpPr>
            <a:spLocks noChangeShapeType="1"/>
          </p:cNvSpPr>
          <p:nvPr/>
        </p:nvSpPr>
        <p:spPr bwMode="auto">
          <a:xfrm>
            <a:off x="8773747" y="5061161"/>
            <a:ext cx="0" cy="7225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61" name="Line 461"/>
          <p:cNvSpPr>
            <a:spLocks noChangeShapeType="1"/>
          </p:cNvSpPr>
          <p:nvPr/>
        </p:nvSpPr>
        <p:spPr bwMode="auto">
          <a:xfrm>
            <a:off x="11362791" y="5061161"/>
            <a:ext cx="0" cy="7225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62" name="Line 462"/>
          <p:cNvSpPr>
            <a:spLocks noChangeShapeType="1"/>
          </p:cNvSpPr>
          <p:nvPr/>
        </p:nvSpPr>
        <p:spPr bwMode="auto">
          <a:xfrm>
            <a:off x="12401421" y="4237431"/>
            <a:ext cx="0" cy="7225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63" name="Line 463"/>
          <p:cNvSpPr>
            <a:spLocks noChangeAspect="1" noChangeShapeType="1"/>
          </p:cNvSpPr>
          <p:nvPr/>
        </p:nvSpPr>
        <p:spPr bwMode="auto">
          <a:xfrm flipV="1">
            <a:off x="11362792" y="4242758"/>
            <a:ext cx="1048037" cy="82195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64" name="Line 464"/>
          <p:cNvSpPr>
            <a:spLocks noChangeAspect="1" noChangeShapeType="1"/>
          </p:cNvSpPr>
          <p:nvPr/>
        </p:nvSpPr>
        <p:spPr bwMode="auto">
          <a:xfrm flipV="1">
            <a:off x="11357151" y="4947544"/>
            <a:ext cx="1049918" cy="820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5507" tIns="52754" rIns="105507" bIns="52754"/>
          <a:lstStyle/>
          <a:p>
            <a:endParaRPr lang="fr-FR">
              <a:latin typeface="+mj-lt"/>
            </a:endParaRPr>
          </a:p>
        </p:txBody>
      </p:sp>
      <p:sp>
        <p:nvSpPr>
          <p:cNvPr id="465" name="Freeform 465"/>
          <p:cNvSpPr>
            <a:spLocks/>
          </p:cNvSpPr>
          <p:nvPr/>
        </p:nvSpPr>
        <p:spPr bwMode="auto">
          <a:xfrm>
            <a:off x="10864180" y="3779413"/>
            <a:ext cx="714997" cy="175753"/>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28575" cmpd="sng">
            <a:solidFill>
              <a:schemeClr val="tx1"/>
            </a:solidFill>
            <a:prstDash val="solid"/>
            <a:round/>
            <a:headEnd/>
            <a:tailEnd/>
          </a:ln>
        </p:spPr>
        <p:txBody>
          <a:bodyPr lIns="105507" tIns="52754" rIns="105507" bIns="52754"/>
          <a:lstStyle/>
          <a:p>
            <a:endParaRPr lang="fr-FR">
              <a:latin typeface="+mj-lt"/>
            </a:endParaRPr>
          </a:p>
        </p:txBody>
      </p:sp>
      <p:sp>
        <p:nvSpPr>
          <p:cNvPr id="466" name="Rectangle 466"/>
          <p:cNvSpPr>
            <a:spLocks noChangeArrowheads="1"/>
          </p:cNvSpPr>
          <p:nvPr/>
        </p:nvSpPr>
        <p:spPr bwMode="auto">
          <a:xfrm>
            <a:off x="10864182" y="3955162"/>
            <a:ext cx="509906" cy="133145"/>
          </a:xfrm>
          <a:prstGeom prst="rect">
            <a:avLst/>
          </a:prstGeom>
          <a:solidFill>
            <a:srgbClr val="1FBD1F"/>
          </a:solidFill>
          <a:ln w="28575">
            <a:solidFill>
              <a:schemeClr val="tx1"/>
            </a:solidFill>
            <a:miter lim="800000"/>
            <a:headEnd/>
            <a:tailEnd/>
          </a:ln>
        </p:spPr>
        <p:txBody>
          <a:bodyPr lIns="105507" tIns="52754" rIns="105507" bIns="52754"/>
          <a:lstStyle/>
          <a:p>
            <a:endParaRPr lang="fr-FR">
              <a:latin typeface="+mj-lt"/>
            </a:endParaRPr>
          </a:p>
        </p:txBody>
      </p:sp>
      <p:sp>
        <p:nvSpPr>
          <p:cNvPr id="467" name="Freeform 467"/>
          <p:cNvSpPr>
            <a:spLocks/>
          </p:cNvSpPr>
          <p:nvPr/>
        </p:nvSpPr>
        <p:spPr bwMode="auto">
          <a:xfrm>
            <a:off x="11374085" y="3779411"/>
            <a:ext cx="205092" cy="308899"/>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28575" cmpd="sng">
            <a:solidFill>
              <a:schemeClr val="tx1"/>
            </a:solidFill>
            <a:prstDash val="solid"/>
            <a:round/>
            <a:headEnd/>
            <a:tailEnd/>
          </a:ln>
        </p:spPr>
        <p:txBody>
          <a:bodyPr lIns="105507" tIns="52754" rIns="105507" bIns="52754"/>
          <a:lstStyle/>
          <a:p>
            <a:endParaRPr lang="fr-FR">
              <a:latin typeface="+mj-lt"/>
            </a:endParaRPr>
          </a:p>
        </p:txBody>
      </p:sp>
      <p:sp>
        <p:nvSpPr>
          <p:cNvPr id="468" name="Rectangle 468"/>
          <p:cNvSpPr>
            <a:spLocks noChangeArrowheads="1"/>
          </p:cNvSpPr>
          <p:nvPr/>
        </p:nvSpPr>
        <p:spPr bwMode="auto">
          <a:xfrm>
            <a:off x="8769986" y="1219453"/>
            <a:ext cx="1715995" cy="42606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5507" tIns="52754" rIns="105507" bIns="52754" anchor="ctr"/>
          <a:lstStyle/>
          <a:p>
            <a:pPr algn="ctr">
              <a:lnSpc>
                <a:spcPct val="95000"/>
              </a:lnSpc>
              <a:buClr>
                <a:srgbClr val="FFFFCC"/>
              </a:buClr>
              <a:buSzPct val="100000"/>
              <a:buFont typeface="Times New Roman" pitchFamily="18" charset="0"/>
              <a:buNone/>
            </a:pPr>
            <a:r>
              <a:rPr lang="fr-FR">
                <a:solidFill>
                  <a:srgbClr val="FFFFCC"/>
                </a:solidFill>
                <a:latin typeface="+mj-lt"/>
              </a:rPr>
              <a:t>jour n+1</a:t>
            </a:r>
          </a:p>
        </p:txBody>
      </p:sp>
      <p:sp>
        <p:nvSpPr>
          <p:cNvPr id="469" name="AutoShape 469"/>
          <p:cNvSpPr>
            <a:spLocks noChangeArrowheads="1"/>
          </p:cNvSpPr>
          <p:nvPr/>
        </p:nvSpPr>
        <p:spPr bwMode="auto">
          <a:xfrm>
            <a:off x="7415250" y="3605435"/>
            <a:ext cx="2167573" cy="596495"/>
          </a:xfrm>
          <a:prstGeom prst="rightArrow">
            <a:avLst>
              <a:gd name="adj1" fmla="val 50000"/>
              <a:gd name="adj2" fmla="val 85714"/>
            </a:avLst>
          </a:prstGeom>
          <a:solidFill>
            <a:schemeClr val="accent2">
              <a:lumMod val="75000"/>
            </a:schemeClr>
          </a:solidFill>
          <a:ln w="38100">
            <a:solidFill>
              <a:schemeClr val="accent2">
                <a:lumMod val="50000"/>
              </a:schemeClr>
            </a:solidFill>
            <a:miter lim="800000"/>
            <a:headEnd/>
            <a:tailEnd/>
          </a:ln>
          <a:effectLst/>
          <a:extLst/>
        </p:spPr>
        <p:txBody>
          <a:bodyPr wrap="none" lIns="105507" tIns="52754" rIns="105507" bIns="52754" anchor="ctr"/>
          <a:lstStyle/>
          <a:p>
            <a:endParaRPr lang="fr-FR">
              <a:latin typeface="+mj-lt"/>
            </a:endParaRPr>
          </a:p>
        </p:txBody>
      </p:sp>
      <p:sp>
        <p:nvSpPr>
          <p:cNvPr id="470" name="Rectangle 470"/>
          <p:cNvSpPr>
            <a:spLocks noChangeArrowheads="1"/>
          </p:cNvSpPr>
          <p:nvPr/>
        </p:nvSpPr>
        <p:spPr bwMode="auto">
          <a:xfrm>
            <a:off x="4767851" y="5570863"/>
            <a:ext cx="5174474" cy="2009285"/>
          </a:xfrm>
          <a:prstGeom prst="rect">
            <a:avLst/>
          </a:prstGeom>
          <a:solidFill>
            <a:schemeClr val="bg1">
              <a:lumMod val="75000"/>
            </a:schemeClr>
          </a:solidFill>
          <a:ln w="38100">
            <a:solidFill>
              <a:schemeClr val="accent2">
                <a:lumMod val="50000"/>
              </a:schemeClr>
            </a:solidFill>
            <a:miter lim="800000"/>
            <a:headEnd/>
            <a:tailEnd/>
          </a:ln>
          <a:effectLst/>
          <a:extLst/>
        </p:spPr>
        <p:txBody>
          <a:bodyPr wrap="none" lIns="105507" tIns="52754" rIns="105507" bIns="52754" anchor="ctr"/>
          <a:lstStyle/>
          <a:p>
            <a:pPr marL="329707" indent="-329707">
              <a:lnSpc>
                <a:spcPct val="95000"/>
              </a:lnSpc>
              <a:buClr>
                <a:schemeClr val="tx1"/>
              </a:buClr>
              <a:buSzPct val="100000"/>
              <a:buFont typeface="Wingdings" pitchFamily="2" charset="2"/>
              <a:buChar char="§"/>
            </a:pPr>
            <a:r>
              <a:rPr lang="fr-FR" b="1" dirty="0">
                <a:latin typeface="+mj-lt"/>
              </a:rPr>
              <a:t> Croissance </a:t>
            </a:r>
            <a:r>
              <a:rPr lang="fr-FR" b="1" dirty="0" smtClean="0">
                <a:latin typeface="+mj-lt"/>
              </a:rPr>
              <a:t>arbres </a:t>
            </a:r>
            <a:r>
              <a:rPr lang="fr-FR" b="1" dirty="0">
                <a:latin typeface="+mj-lt"/>
              </a:rPr>
              <a:t>(individu centré)</a:t>
            </a:r>
          </a:p>
          <a:p>
            <a:pPr marL="329707" indent="-329707">
              <a:lnSpc>
                <a:spcPct val="95000"/>
              </a:lnSpc>
              <a:buClr>
                <a:schemeClr val="tx1"/>
              </a:buClr>
              <a:buSzPct val="100000"/>
              <a:buFont typeface="Wingdings" pitchFamily="2" charset="2"/>
              <a:buChar char="§"/>
            </a:pPr>
            <a:r>
              <a:rPr lang="fr-FR" b="1" dirty="0">
                <a:latin typeface="+mj-lt"/>
              </a:rPr>
              <a:t> Croissance </a:t>
            </a:r>
            <a:r>
              <a:rPr lang="fr-FR" b="1" dirty="0" smtClean="0">
                <a:latin typeface="+mj-lt"/>
              </a:rPr>
              <a:t>cultures </a:t>
            </a:r>
            <a:r>
              <a:rPr lang="fr-FR" b="1" dirty="0">
                <a:latin typeface="+mj-lt"/>
              </a:rPr>
              <a:t>(instances </a:t>
            </a:r>
            <a:r>
              <a:rPr lang="fr-FR" b="1" dirty="0" smtClean="0">
                <a:latin typeface="+mj-lt"/>
              </a:rPr>
              <a:t>de STICS)</a:t>
            </a:r>
            <a:endParaRPr lang="fr-FR" b="1" dirty="0">
              <a:latin typeface="+mj-lt"/>
            </a:endParaRPr>
          </a:p>
          <a:p>
            <a:pPr marL="329707" indent="-329707">
              <a:lnSpc>
                <a:spcPct val="95000"/>
              </a:lnSpc>
              <a:buClr>
                <a:schemeClr val="tx1"/>
              </a:buClr>
              <a:buSzPct val="100000"/>
              <a:buFont typeface="Wingdings" pitchFamily="2" charset="2"/>
              <a:buChar char="§"/>
            </a:pPr>
            <a:r>
              <a:rPr lang="fr-FR" b="1" dirty="0">
                <a:latin typeface="+mj-lt"/>
              </a:rPr>
              <a:t> Gestion explicite 3D des interactions :</a:t>
            </a:r>
          </a:p>
          <a:p>
            <a:pPr lvl="1">
              <a:lnSpc>
                <a:spcPct val="95000"/>
              </a:lnSpc>
              <a:buClr>
                <a:schemeClr val="accent2">
                  <a:lumMod val="50000"/>
                </a:schemeClr>
              </a:buClr>
              <a:buSzPct val="100000"/>
              <a:buFontTx/>
              <a:buChar char="•"/>
            </a:pPr>
            <a:r>
              <a:rPr lang="fr-FR" b="1" dirty="0">
                <a:latin typeface="+mj-lt"/>
              </a:rPr>
              <a:t> lumière</a:t>
            </a:r>
          </a:p>
          <a:p>
            <a:pPr lvl="1">
              <a:lnSpc>
                <a:spcPct val="95000"/>
              </a:lnSpc>
              <a:buClr>
                <a:schemeClr val="accent2">
                  <a:lumMod val="50000"/>
                </a:schemeClr>
              </a:buClr>
              <a:buSzPct val="100000"/>
              <a:buFontTx/>
              <a:buChar char="•"/>
            </a:pPr>
            <a:r>
              <a:rPr lang="fr-FR" b="1" dirty="0">
                <a:latin typeface="+mj-lt"/>
              </a:rPr>
              <a:t> eau</a:t>
            </a:r>
          </a:p>
          <a:p>
            <a:pPr lvl="1">
              <a:lnSpc>
                <a:spcPct val="95000"/>
              </a:lnSpc>
              <a:buClr>
                <a:schemeClr val="accent2">
                  <a:lumMod val="50000"/>
                </a:schemeClr>
              </a:buClr>
              <a:buSzPct val="100000"/>
              <a:buFontTx/>
              <a:buChar char="•"/>
            </a:pPr>
            <a:r>
              <a:rPr lang="fr-FR" b="1" dirty="0">
                <a:solidFill>
                  <a:schemeClr val="accent2">
                    <a:lumMod val="75000"/>
                  </a:schemeClr>
                </a:solidFill>
                <a:latin typeface="+mj-lt"/>
              </a:rPr>
              <a:t> </a:t>
            </a:r>
            <a:r>
              <a:rPr lang="fr-FR" b="1" dirty="0" smtClean="0">
                <a:solidFill>
                  <a:schemeClr val="accent2">
                    <a:lumMod val="75000"/>
                  </a:schemeClr>
                </a:solidFill>
                <a:latin typeface="+mj-lt"/>
              </a:rPr>
              <a:t>(azote)</a:t>
            </a:r>
            <a:endParaRPr lang="fr-FR" b="1" dirty="0">
              <a:solidFill>
                <a:schemeClr val="accent2">
                  <a:lumMod val="75000"/>
                </a:schemeClr>
              </a:solidFill>
              <a:latin typeface="+mj-lt"/>
            </a:endParaRPr>
          </a:p>
        </p:txBody>
      </p:sp>
      <p:sp>
        <p:nvSpPr>
          <p:cNvPr id="471" name="Espace réservé du numéro de diapositive 613"/>
          <p:cNvSpPr>
            <a:spLocks noGrp="1"/>
          </p:cNvSpPr>
          <p:nvPr>
            <p:ph type="sldNum" sz="quarter" idx="12"/>
          </p:nvPr>
        </p:nvSpPr>
        <p:spPr>
          <a:xfrm>
            <a:off x="9471841" y="7324379"/>
            <a:ext cx="1038629" cy="326651"/>
          </a:xfrm>
        </p:spPr>
        <p:txBody>
          <a:bodyPr>
            <a:normAutofit fontScale="85000" lnSpcReduction="20000"/>
          </a:bodyPr>
          <a:lstStyle/>
          <a:p>
            <a:fld id="{CF4668DC-857F-487D-BFFA-8C0CA5037977}" type="slidenum">
              <a:rPr lang="fr-BE" smtClean="0"/>
              <a:pPr/>
              <a:t>5</a:t>
            </a:fld>
            <a:endParaRPr lang="fr-BE" dirty="0" smtClean="0"/>
          </a:p>
          <a:p>
            <a:endParaRPr lang="fr-BE" dirty="0"/>
          </a:p>
        </p:txBody>
      </p:sp>
    </p:spTree>
    <p:extLst>
      <p:ext uri="{BB962C8B-B14F-4D97-AF65-F5344CB8AC3E}">
        <p14:creationId xmlns:p14="http://schemas.microsoft.com/office/powerpoint/2010/main" val="1492606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1580" y="660026"/>
            <a:ext cx="10025024" cy="582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FFCC"/>
              </a:buClr>
              <a:buSzPct val="100000"/>
              <a:buFont typeface="Times New Roman" pitchFamily="18" charset="0"/>
              <a:buNone/>
            </a:pPr>
            <a:r>
              <a:rPr lang="fr-FR" sz="3700" b="1" dirty="0" smtClean="0">
                <a:latin typeface="+mj-lt"/>
              </a:rPr>
              <a:t>Le système agroforestier réel</a:t>
            </a:r>
            <a:endParaRPr lang="fr-FR" sz="2800" b="1" dirty="0">
              <a:latin typeface="+mj-lt"/>
            </a:endParaRPr>
          </a:p>
          <a:p>
            <a:pPr algn="ctr">
              <a:lnSpc>
                <a:spcPct val="117000"/>
              </a:lnSpc>
              <a:buClr>
                <a:srgbClr val="FFFFCC"/>
              </a:buClr>
              <a:buSzPct val="100000"/>
              <a:buFont typeface="Times New Roman" pitchFamily="18" charset="0"/>
              <a:buNone/>
            </a:pPr>
            <a:r>
              <a:rPr lang="fr-FR" sz="2800" b="1" dirty="0" smtClean="0">
                <a:latin typeface="+mj-lt"/>
              </a:rPr>
              <a:t>Association noyer </a:t>
            </a:r>
            <a:r>
              <a:rPr lang="fr-FR" sz="2800" b="1" dirty="0">
                <a:latin typeface="+mj-lt"/>
              </a:rPr>
              <a:t>hybride – blé dur</a:t>
            </a:r>
          </a:p>
        </p:txBody>
      </p:sp>
      <p:grpSp>
        <p:nvGrpSpPr>
          <p:cNvPr id="3" name="Groupe 2"/>
          <p:cNvGrpSpPr>
            <a:grpSpLocks noChangeAspect="1"/>
          </p:cNvGrpSpPr>
          <p:nvPr/>
        </p:nvGrpSpPr>
        <p:grpSpPr>
          <a:xfrm rot="-5400000">
            <a:off x="92090" y="1712144"/>
            <a:ext cx="3551324" cy="2835012"/>
            <a:chOff x="390525" y="452619"/>
            <a:chExt cx="6341011" cy="4776053"/>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646" t="17871" r="25704" b="8218"/>
            <a:stretch/>
          </p:blipFill>
          <p:spPr bwMode="auto">
            <a:xfrm rot="5400000">
              <a:off x="1187536" y="-315328"/>
              <a:ext cx="4752000" cy="63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rme libre 4"/>
            <p:cNvSpPr/>
            <p:nvPr/>
          </p:nvSpPr>
          <p:spPr>
            <a:xfrm>
              <a:off x="400051" y="781051"/>
              <a:ext cx="1726742" cy="1154906"/>
            </a:xfrm>
            <a:custGeom>
              <a:avLst/>
              <a:gdLst>
                <a:gd name="connsiteX0" fmla="*/ 352425 w 1714500"/>
                <a:gd name="connsiteY0" fmla="*/ 47625 h 1114425"/>
                <a:gd name="connsiteX1" fmla="*/ 485775 w 1714500"/>
                <a:gd name="connsiteY1" fmla="*/ 76200 h 1114425"/>
                <a:gd name="connsiteX2" fmla="*/ 514350 w 1714500"/>
                <a:gd name="connsiteY2" fmla="*/ 85725 h 1114425"/>
                <a:gd name="connsiteX3" fmla="*/ 542925 w 1714500"/>
                <a:gd name="connsiteY3" fmla="*/ 95250 h 1114425"/>
                <a:gd name="connsiteX4" fmla="*/ 762000 w 1714500"/>
                <a:gd name="connsiteY4" fmla="*/ 85725 h 1114425"/>
                <a:gd name="connsiteX5" fmla="*/ 838200 w 1714500"/>
                <a:gd name="connsiteY5" fmla="*/ 76200 h 1114425"/>
                <a:gd name="connsiteX6" fmla="*/ 971550 w 1714500"/>
                <a:gd name="connsiteY6" fmla="*/ 66675 h 1114425"/>
                <a:gd name="connsiteX7" fmla="*/ 1047750 w 1714500"/>
                <a:gd name="connsiteY7" fmla="*/ 47625 h 1114425"/>
                <a:gd name="connsiteX8" fmla="*/ 1085850 w 1714500"/>
                <a:gd name="connsiteY8" fmla="*/ 38100 h 1114425"/>
                <a:gd name="connsiteX9" fmla="*/ 1143000 w 1714500"/>
                <a:gd name="connsiteY9" fmla="*/ 28575 h 1114425"/>
                <a:gd name="connsiteX10" fmla="*/ 1171575 w 1714500"/>
                <a:gd name="connsiteY10" fmla="*/ 19050 h 1114425"/>
                <a:gd name="connsiteX11" fmla="*/ 1304925 w 1714500"/>
                <a:gd name="connsiteY11" fmla="*/ 0 h 1114425"/>
                <a:gd name="connsiteX12" fmla="*/ 1428750 w 1714500"/>
                <a:gd name="connsiteY12" fmla="*/ 28575 h 1114425"/>
                <a:gd name="connsiteX13" fmla="*/ 1447800 w 1714500"/>
                <a:gd name="connsiteY13" fmla="*/ 85725 h 1114425"/>
                <a:gd name="connsiteX14" fmla="*/ 1466850 w 1714500"/>
                <a:gd name="connsiteY14" fmla="*/ 152400 h 1114425"/>
                <a:gd name="connsiteX15" fmla="*/ 1485900 w 1714500"/>
                <a:gd name="connsiteY15" fmla="*/ 209550 h 1114425"/>
                <a:gd name="connsiteX16" fmla="*/ 1524000 w 1714500"/>
                <a:gd name="connsiteY16" fmla="*/ 323850 h 1114425"/>
                <a:gd name="connsiteX17" fmla="*/ 1533525 w 1714500"/>
                <a:gd name="connsiteY17" fmla="*/ 352425 h 1114425"/>
                <a:gd name="connsiteX18" fmla="*/ 1543050 w 1714500"/>
                <a:gd name="connsiteY18" fmla="*/ 381000 h 1114425"/>
                <a:gd name="connsiteX19" fmla="*/ 1571625 w 1714500"/>
                <a:gd name="connsiteY19" fmla="*/ 485775 h 1114425"/>
                <a:gd name="connsiteX20" fmla="*/ 1581150 w 1714500"/>
                <a:gd name="connsiteY20" fmla="*/ 514350 h 1114425"/>
                <a:gd name="connsiteX21" fmla="*/ 1619250 w 1714500"/>
                <a:gd name="connsiteY21" fmla="*/ 600075 h 1114425"/>
                <a:gd name="connsiteX22" fmla="*/ 1628775 w 1714500"/>
                <a:gd name="connsiteY22" fmla="*/ 628650 h 1114425"/>
                <a:gd name="connsiteX23" fmla="*/ 1685925 w 1714500"/>
                <a:gd name="connsiteY23" fmla="*/ 742950 h 1114425"/>
                <a:gd name="connsiteX24" fmla="*/ 1704975 w 1714500"/>
                <a:gd name="connsiteY24" fmla="*/ 800100 h 1114425"/>
                <a:gd name="connsiteX25" fmla="*/ 1714500 w 1714500"/>
                <a:gd name="connsiteY25" fmla="*/ 828675 h 1114425"/>
                <a:gd name="connsiteX26" fmla="*/ 1704975 w 1714500"/>
                <a:gd name="connsiteY26" fmla="*/ 866775 h 1114425"/>
                <a:gd name="connsiteX27" fmla="*/ 1676400 w 1714500"/>
                <a:gd name="connsiteY27" fmla="*/ 876300 h 1114425"/>
                <a:gd name="connsiteX28" fmla="*/ 1619250 w 1714500"/>
                <a:gd name="connsiteY28" fmla="*/ 914400 h 1114425"/>
                <a:gd name="connsiteX29" fmla="*/ 1590675 w 1714500"/>
                <a:gd name="connsiteY29" fmla="*/ 933450 h 1114425"/>
                <a:gd name="connsiteX30" fmla="*/ 1504950 w 1714500"/>
                <a:gd name="connsiteY30" fmla="*/ 971550 h 1114425"/>
                <a:gd name="connsiteX31" fmla="*/ 1476375 w 1714500"/>
                <a:gd name="connsiteY31" fmla="*/ 981075 h 1114425"/>
                <a:gd name="connsiteX32" fmla="*/ 1419225 w 1714500"/>
                <a:gd name="connsiteY32" fmla="*/ 1019175 h 1114425"/>
                <a:gd name="connsiteX33" fmla="*/ 1390650 w 1714500"/>
                <a:gd name="connsiteY33" fmla="*/ 1038225 h 1114425"/>
                <a:gd name="connsiteX34" fmla="*/ 1314450 w 1714500"/>
                <a:gd name="connsiteY34" fmla="*/ 1057275 h 1114425"/>
                <a:gd name="connsiteX35" fmla="*/ 1257300 w 1714500"/>
                <a:gd name="connsiteY35" fmla="*/ 1076325 h 1114425"/>
                <a:gd name="connsiteX36" fmla="*/ 1228725 w 1714500"/>
                <a:gd name="connsiteY36" fmla="*/ 1085850 h 1114425"/>
                <a:gd name="connsiteX37" fmla="*/ 1190625 w 1714500"/>
                <a:gd name="connsiteY37" fmla="*/ 1095375 h 1114425"/>
                <a:gd name="connsiteX38" fmla="*/ 1162050 w 1714500"/>
                <a:gd name="connsiteY38" fmla="*/ 1104900 h 1114425"/>
                <a:gd name="connsiteX39" fmla="*/ 1085850 w 1714500"/>
                <a:gd name="connsiteY39" fmla="*/ 1114425 h 1114425"/>
                <a:gd name="connsiteX40" fmla="*/ 1028700 w 1714500"/>
                <a:gd name="connsiteY40" fmla="*/ 1104900 h 1114425"/>
                <a:gd name="connsiteX41" fmla="*/ 1000125 w 1714500"/>
                <a:gd name="connsiteY41" fmla="*/ 1000125 h 1114425"/>
                <a:gd name="connsiteX42" fmla="*/ 962025 w 1714500"/>
                <a:gd name="connsiteY42" fmla="*/ 942975 h 1114425"/>
                <a:gd name="connsiteX43" fmla="*/ 942975 w 1714500"/>
                <a:gd name="connsiteY43" fmla="*/ 914400 h 1114425"/>
                <a:gd name="connsiteX44" fmla="*/ 923925 w 1714500"/>
                <a:gd name="connsiteY44" fmla="*/ 885825 h 1114425"/>
                <a:gd name="connsiteX45" fmla="*/ 895350 w 1714500"/>
                <a:gd name="connsiteY45" fmla="*/ 876300 h 1114425"/>
                <a:gd name="connsiteX46" fmla="*/ 847725 w 1714500"/>
                <a:gd name="connsiteY46" fmla="*/ 838200 h 1114425"/>
                <a:gd name="connsiteX47" fmla="*/ 828675 w 1714500"/>
                <a:gd name="connsiteY47" fmla="*/ 809625 h 1114425"/>
                <a:gd name="connsiteX48" fmla="*/ 800100 w 1714500"/>
                <a:gd name="connsiteY48" fmla="*/ 790575 h 1114425"/>
                <a:gd name="connsiteX49" fmla="*/ 742950 w 1714500"/>
                <a:gd name="connsiteY49" fmla="*/ 704850 h 1114425"/>
                <a:gd name="connsiteX50" fmla="*/ 723900 w 1714500"/>
                <a:gd name="connsiteY50" fmla="*/ 676275 h 1114425"/>
                <a:gd name="connsiteX51" fmla="*/ 666750 w 1714500"/>
                <a:gd name="connsiteY51" fmla="*/ 638175 h 1114425"/>
                <a:gd name="connsiteX52" fmla="*/ 638175 w 1714500"/>
                <a:gd name="connsiteY52" fmla="*/ 619125 h 1114425"/>
                <a:gd name="connsiteX53" fmla="*/ 523875 w 1714500"/>
                <a:gd name="connsiteY53" fmla="*/ 581025 h 1114425"/>
                <a:gd name="connsiteX54" fmla="*/ 495300 w 1714500"/>
                <a:gd name="connsiteY54" fmla="*/ 571500 h 1114425"/>
                <a:gd name="connsiteX55" fmla="*/ 438150 w 1714500"/>
                <a:gd name="connsiteY55" fmla="*/ 542925 h 1114425"/>
                <a:gd name="connsiteX56" fmla="*/ 409575 w 1714500"/>
                <a:gd name="connsiteY56" fmla="*/ 523875 h 1114425"/>
                <a:gd name="connsiteX57" fmla="*/ 381000 w 1714500"/>
                <a:gd name="connsiteY57" fmla="*/ 514350 h 1114425"/>
                <a:gd name="connsiteX58" fmla="*/ 323850 w 1714500"/>
                <a:gd name="connsiteY58" fmla="*/ 476250 h 1114425"/>
                <a:gd name="connsiteX59" fmla="*/ 238125 w 1714500"/>
                <a:gd name="connsiteY59" fmla="*/ 419100 h 1114425"/>
                <a:gd name="connsiteX60" fmla="*/ 209550 w 1714500"/>
                <a:gd name="connsiteY60" fmla="*/ 400050 h 1114425"/>
                <a:gd name="connsiteX61" fmla="*/ 180975 w 1714500"/>
                <a:gd name="connsiteY61" fmla="*/ 381000 h 1114425"/>
                <a:gd name="connsiteX62" fmla="*/ 161925 w 1714500"/>
                <a:gd name="connsiteY62" fmla="*/ 352425 h 1114425"/>
                <a:gd name="connsiteX63" fmla="*/ 133350 w 1714500"/>
                <a:gd name="connsiteY63" fmla="*/ 342900 h 1114425"/>
                <a:gd name="connsiteX64" fmla="*/ 104775 w 1714500"/>
                <a:gd name="connsiteY64" fmla="*/ 323850 h 1114425"/>
                <a:gd name="connsiteX65" fmla="*/ 47625 w 1714500"/>
                <a:gd name="connsiteY65" fmla="*/ 276225 h 1114425"/>
                <a:gd name="connsiteX66" fmla="*/ 9525 w 1714500"/>
                <a:gd name="connsiteY66" fmla="*/ 190500 h 1114425"/>
                <a:gd name="connsiteX67" fmla="*/ 0 w 1714500"/>
                <a:gd name="connsiteY67" fmla="*/ 161925 h 1114425"/>
                <a:gd name="connsiteX68" fmla="*/ 9525 w 1714500"/>
                <a:gd name="connsiteY68" fmla="*/ 104775 h 1114425"/>
                <a:gd name="connsiteX69" fmla="*/ 38100 w 1714500"/>
                <a:gd name="connsiteY69" fmla="*/ 85725 h 1114425"/>
                <a:gd name="connsiteX70" fmla="*/ 114300 w 1714500"/>
                <a:gd name="connsiteY70" fmla="*/ 66675 h 1114425"/>
                <a:gd name="connsiteX71" fmla="*/ 438150 w 1714500"/>
                <a:gd name="connsiteY71" fmla="*/ 76200 h 1114425"/>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76375 w 1714500"/>
                <a:gd name="connsiteY31" fmla="*/ 981075 h 1154906"/>
                <a:gd name="connsiteX32" fmla="*/ 1419225 w 1714500"/>
                <a:gd name="connsiteY32" fmla="*/ 1019175 h 1154906"/>
                <a:gd name="connsiteX33" fmla="*/ 1390650 w 1714500"/>
                <a:gd name="connsiteY33" fmla="*/ 1038225 h 1154906"/>
                <a:gd name="connsiteX34" fmla="*/ 1314450 w 1714500"/>
                <a:gd name="connsiteY34" fmla="*/ 1057275 h 1154906"/>
                <a:gd name="connsiteX35" fmla="*/ 1257300 w 1714500"/>
                <a:gd name="connsiteY35" fmla="*/ 1076325 h 1154906"/>
                <a:gd name="connsiteX36" fmla="*/ 1228725 w 1714500"/>
                <a:gd name="connsiteY36" fmla="*/ 1085850 h 1154906"/>
                <a:gd name="connsiteX37" fmla="*/ 1190625 w 1714500"/>
                <a:gd name="connsiteY37" fmla="*/ 1095375 h 1154906"/>
                <a:gd name="connsiteX38" fmla="*/ 1162050 w 1714500"/>
                <a:gd name="connsiteY38" fmla="*/ 1104900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76375 w 1714500"/>
                <a:gd name="connsiteY31" fmla="*/ 981075 h 1154906"/>
                <a:gd name="connsiteX32" fmla="*/ 1419225 w 1714500"/>
                <a:gd name="connsiteY32" fmla="*/ 1019175 h 1154906"/>
                <a:gd name="connsiteX33" fmla="*/ 1390650 w 1714500"/>
                <a:gd name="connsiteY33" fmla="*/ 1038225 h 1154906"/>
                <a:gd name="connsiteX34" fmla="*/ 1314450 w 1714500"/>
                <a:gd name="connsiteY34" fmla="*/ 1057275 h 1154906"/>
                <a:gd name="connsiteX35" fmla="*/ 1257300 w 1714500"/>
                <a:gd name="connsiteY35" fmla="*/ 1076325 h 1154906"/>
                <a:gd name="connsiteX36" fmla="*/ 1228725 w 1714500"/>
                <a:gd name="connsiteY36" fmla="*/ 1085850 h 1154906"/>
                <a:gd name="connsiteX37" fmla="*/ 1190625 w 1714500"/>
                <a:gd name="connsiteY37" fmla="*/ 1095375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76375 w 1714500"/>
                <a:gd name="connsiteY31" fmla="*/ 981075 h 1154906"/>
                <a:gd name="connsiteX32" fmla="*/ 1419225 w 1714500"/>
                <a:gd name="connsiteY32" fmla="*/ 1019175 h 1154906"/>
                <a:gd name="connsiteX33" fmla="*/ 1390650 w 1714500"/>
                <a:gd name="connsiteY33" fmla="*/ 1038225 h 1154906"/>
                <a:gd name="connsiteX34" fmla="*/ 1314450 w 1714500"/>
                <a:gd name="connsiteY34" fmla="*/ 1057275 h 1154906"/>
                <a:gd name="connsiteX35" fmla="*/ 1257300 w 1714500"/>
                <a:gd name="connsiteY35" fmla="*/ 1076325 h 1154906"/>
                <a:gd name="connsiteX36" fmla="*/ 1228725 w 1714500"/>
                <a:gd name="connsiteY36" fmla="*/ 1085850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76375 w 1714500"/>
                <a:gd name="connsiteY31" fmla="*/ 981075 h 1154906"/>
                <a:gd name="connsiteX32" fmla="*/ 1419225 w 1714500"/>
                <a:gd name="connsiteY32" fmla="*/ 1019175 h 1154906"/>
                <a:gd name="connsiteX33" fmla="*/ 1390650 w 1714500"/>
                <a:gd name="connsiteY33" fmla="*/ 1038225 h 1154906"/>
                <a:gd name="connsiteX34" fmla="*/ 1314450 w 1714500"/>
                <a:gd name="connsiteY34" fmla="*/ 1057275 h 1154906"/>
                <a:gd name="connsiteX35" fmla="*/ 1257300 w 1714500"/>
                <a:gd name="connsiteY35" fmla="*/ 1076325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76375 w 1714500"/>
                <a:gd name="connsiteY31" fmla="*/ 981075 h 1154906"/>
                <a:gd name="connsiteX32" fmla="*/ 1419225 w 1714500"/>
                <a:gd name="connsiteY32" fmla="*/ 1019175 h 1154906"/>
                <a:gd name="connsiteX33" fmla="*/ 1390650 w 1714500"/>
                <a:gd name="connsiteY33" fmla="*/ 1038225 h 1154906"/>
                <a:gd name="connsiteX34" fmla="*/ 1314450 w 1714500"/>
                <a:gd name="connsiteY34" fmla="*/ 1057275 h 1154906"/>
                <a:gd name="connsiteX35" fmla="*/ 1309688 w 1714500"/>
                <a:gd name="connsiteY35" fmla="*/ 1081087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76375 w 1714500"/>
                <a:gd name="connsiteY31" fmla="*/ 981075 h 1154906"/>
                <a:gd name="connsiteX32" fmla="*/ 1419225 w 1714500"/>
                <a:gd name="connsiteY32" fmla="*/ 1019175 h 1154906"/>
                <a:gd name="connsiteX33" fmla="*/ 1390650 w 1714500"/>
                <a:gd name="connsiteY33" fmla="*/ 1038225 h 1154906"/>
                <a:gd name="connsiteX34" fmla="*/ 1343025 w 1714500"/>
                <a:gd name="connsiteY34" fmla="*/ 1069181 h 1154906"/>
                <a:gd name="connsiteX35" fmla="*/ 1309688 w 1714500"/>
                <a:gd name="connsiteY35" fmla="*/ 1081087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93044 w 1714500"/>
                <a:gd name="connsiteY31" fmla="*/ 1000125 h 1154906"/>
                <a:gd name="connsiteX32" fmla="*/ 1419225 w 1714500"/>
                <a:gd name="connsiteY32" fmla="*/ 1019175 h 1154906"/>
                <a:gd name="connsiteX33" fmla="*/ 1390650 w 1714500"/>
                <a:gd name="connsiteY33" fmla="*/ 1038225 h 1154906"/>
                <a:gd name="connsiteX34" fmla="*/ 1343025 w 1714500"/>
                <a:gd name="connsiteY34" fmla="*/ 1069181 h 1154906"/>
                <a:gd name="connsiteX35" fmla="*/ 1309688 w 1714500"/>
                <a:gd name="connsiteY35" fmla="*/ 1081087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93044 w 1714500"/>
                <a:gd name="connsiteY31" fmla="*/ 1000125 h 1154906"/>
                <a:gd name="connsiteX32" fmla="*/ 1428750 w 1714500"/>
                <a:gd name="connsiteY32" fmla="*/ 1031081 h 1154906"/>
                <a:gd name="connsiteX33" fmla="*/ 1390650 w 1714500"/>
                <a:gd name="connsiteY33" fmla="*/ 1038225 h 1154906"/>
                <a:gd name="connsiteX34" fmla="*/ 1343025 w 1714500"/>
                <a:gd name="connsiteY34" fmla="*/ 1069181 h 1154906"/>
                <a:gd name="connsiteX35" fmla="*/ 1309688 w 1714500"/>
                <a:gd name="connsiteY35" fmla="*/ 1081087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04950 w 1714500"/>
                <a:gd name="connsiteY30" fmla="*/ 971550 h 1154906"/>
                <a:gd name="connsiteX31" fmla="*/ 1493044 w 1714500"/>
                <a:gd name="connsiteY31" fmla="*/ 1000125 h 1154906"/>
                <a:gd name="connsiteX32" fmla="*/ 1428750 w 1714500"/>
                <a:gd name="connsiteY32" fmla="*/ 1031081 h 1154906"/>
                <a:gd name="connsiteX33" fmla="*/ 1385888 w 1714500"/>
                <a:gd name="connsiteY33" fmla="*/ 1052512 h 1154906"/>
                <a:gd name="connsiteX34" fmla="*/ 1343025 w 1714500"/>
                <a:gd name="connsiteY34" fmla="*/ 1069181 h 1154906"/>
                <a:gd name="connsiteX35" fmla="*/ 1309688 w 1714500"/>
                <a:gd name="connsiteY35" fmla="*/ 1081087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590675 w 1714500"/>
                <a:gd name="connsiteY29" fmla="*/ 933450 h 1154906"/>
                <a:gd name="connsiteX30" fmla="*/ 1554957 w 1714500"/>
                <a:gd name="connsiteY30" fmla="*/ 976313 h 1154906"/>
                <a:gd name="connsiteX31" fmla="*/ 1493044 w 1714500"/>
                <a:gd name="connsiteY31" fmla="*/ 1000125 h 1154906"/>
                <a:gd name="connsiteX32" fmla="*/ 1428750 w 1714500"/>
                <a:gd name="connsiteY32" fmla="*/ 1031081 h 1154906"/>
                <a:gd name="connsiteX33" fmla="*/ 1385888 w 1714500"/>
                <a:gd name="connsiteY33" fmla="*/ 1052512 h 1154906"/>
                <a:gd name="connsiteX34" fmla="*/ 1343025 w 1714500"/>
                <a:gd name="connsiteY34" fmla="*/ 1069181 h 1154906"/>
                <a:gd name="connsiteX35" fmla="*/ 1309688 w 1714500"/>
                <a:gd name="connsiteY35" fmla="*/ 1081087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19250 w 1714500"/>
                <a:gd name="connsiteY28" fmla="*/ 914400 h 1154906"/>
                <a:gd name="connsiteX29" fmla="*/ 1621631 w 1714500"/>
                <a:gd name="connsiteY29" fmla="*/ 950119 h 1154906"/>
                <a:gd name="connsiteX30" fmla="*/ 1554957 w 1714500"/>
                <a:gd name="connsiteY30" fmla="*/ 976313 h 1154906"/>
                <a:gd name="connsiteX31" fmla="*/ 1493044 w 1714500"/>
                <a:gd name="connsiteY31" fmla="*/ 1000125 h 1154906"/>
                <a:gd name="connsiteX32" fmla="*/ 1428750 w 1714500"/>
                <a:gd name="connsiteY32" fmla="*/ 1031081 h 1154906"/>
                <a:gd name="connsiteX33" fmla="*/ 1385888 w 1714500"/>
                <a:gd name="connsiteY33" fmla="*/ 1052512 h 1154906"/>
                <a:gd name="connsiteX34" fmla="*/ 1343025 w 1714500"/>
                <a:gd name="connsiteY34" fmla="*/ 1069181 h 1154906"/>
                <a:gd name="connsiteX35" fmla="*/ 1309688 w 1714500"/>
                <a:gd name="connsiteY35" fmla="*/ 1081087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4500"/>
                <a:gd name="connsiteY0" fmla="*/ 47625 h 1154906"/>
                <a:gd name="connsiteX1" fmla="*/ 485775 w 1714500"/>
                <a:gd name="connsiteY1" fmla="*/ 76200 h 1154906"/>
                <a:gd name="connsiteX2" fmla="*/ 514350 w 1714500"/>
                <a:gd name="connsiteY2" fmla="*/ 85725 h 1154906"/>
                <a:gd name="connsiteX3" fmla="*/ 542925 w 1714500"/>
                <a:gd name="connsiteY3" fmla="*/ 95250 h 1154906"/>
                <a:gd name="connsiteX4" fmla="*/ 762000 w 1714500"/>
                <a:gd name="connsiteY4" fmla="*/ 85725 h 1154906"/>
                <a:gd name="connsiteX5" fmla="*/ 838200 w 1714500"/>
                <a:gd name="connsiteY5" fmla="*/ 76200 h 1154906"/>
                <a:gd name="connsiteX6" fmla="*/ 971550 w 1714500"/>
                <a:gd name="connsiteY6" fmla="*/ 66675 h 1154906"/>
                <a:gd name="connsiteX7" fmla="*/ 1047750 w 1714500"/>
                <a:gd name="connsiteY7" fmla="*/ 47625 h 1154906"/>
                <a:gd name="connsiteX8" fmla="*/ 1085850 w 1714500"/>
                <a:gd name="connsiteY8" fmla="*/ 38100 h 1154906"/>
                <a:gd name="connsiteX9" fmla="*/ 1143000 w 1714500"/>
                <a:gd name="connsiteY9" fmla="*/ 28575 h 1154906"/>
                <a:gd name="connsiteX10" fmla="*/ 1171575 w 1714500"/>
                <a:gd name="connsiteY10" fmla="*/ 19050 h 1154906"/>
                <a:gd name="connsiteX11" fmla="*/ 1304925 w 1714500"/>
                <a:gd name="connsiteY11" fmla="*/ 0 h 1154906"/>
                <a:gd name="connsiteX12" fmla="*/ 1428750 w 1714500"/>
                <a:gd name="connsiteY12" fmla="*/ 28575 h 1154906"/>
                <a:gd name="connsiteX13" fmla="*/ 1447800 w 1714500"/>
                <a:gd name="connsiteY13" fmla="*/ 85725 h 1154906"/>
                <a:gd name="connsiteX14" fmla="*/ 1466850 w 1714500"/>
                <a:gd name="connsiteY14" fmla="*/ 152400 h 1154906"/>
                <a:gd name="connsiteX15" fmla="*/ 1485900 w 1714500"/>
                <a:gd name="connsiteY15" fmla="*/ 209550 h 1154906"/>
                <a:gd name="connsiteX16" fmla="*/ 1524000 w 1714500"/>
                <a:gd name="connsiteY16" fmla="*/ 323850 h 1154906"/>
                <a:gd name="connsiteX17" fmla="*/ 1533525 w 1714500"/>
                <a:gd name="connsiteY17" fmla="*/ 352425 h 1154906"/>
                <a:gd name="connsiteX18" fmla="*/ 1543050 w 1714500"/>
                <a:gd name="connsiteY18" fmla="*/ 381000 h 1154906"/>
                <a:gd name="connsiteX19" fmla="*/ 1571625 w 1714500"/>
                <a:gd name="connsiteY19" fmla="*/ 485775 h 1154906"/>
                <a:gd name="connsiteX20" fmla="*/ 1581150 w 1714500"/>
                <a:gd name="connsiteY20" fmla="*/ 514350 h 1154906"/>
                <a:gd name="connsiteX21" fmla="*/ 1619250 w 1714500"/>
                <a:gd name="connsiteY21" fmla="*/ 600075 h 1154906"/>
                <a:gd name="connsiteX22" fmla="*/ 1628775 w 1714500"/>
                <a:gd name="connsiteY22" fmla="*/ 628650 h 1154906"/>
                <a:gd name="connsiteX23" fmla="*/ 1685925 w 1714500"/>
                <a:gd name="connsiteY23" fmla="*/ 742950 h 1154906"/>
                <a:gd name="connsiteX24" fmla="*/ 1704975 w 1714500"/>
                <a:gd name="connsiteY24" fmla="*/ 800100 h 1154906"/>
                <a:gd name="connsiteX25" fmla="*/ 1714500 w 1714500"/>
                <a:gd name="connsiteY25" fmla="*/ 828675 h 1154906"/>
                <a:gd name="connsiteX26" fmla="*/ 1704975 w 1714500"/>
                <a:gd name="connsiteY26" fmla="*/ 866775 h 1154906"/>
                <a:gd name="connsiteX27" fmla="*/ 1676400 w 1714500"/>
                <a:gd name="connsiteY27" fmla="*/ 876300 h 1154906"/>
                <a:gd name="connsiteX28" fmla="*/ 1678781 w 1714500"/>
                <a:gd name="connsiteY28" fmla="*/ 923925 h 1154906"/>
                <a:gd name="connsiteX29" fmla="*/ 1621631 w 1714500"/>
                <a:gd name="connsiteY29" fmla="*/ 950119 h 1154906"/>
                <a:gd name="connsiteX30" fmla="*/ 1554957 w 1714500"/>
                <a:gd name="connsiteY30" fmla="*/ 976313 h 1154906"/>
                <a:gd name="connsiteX31" fmla="*/ 1493044 w 1714500"/>
                <a:gd name="connsiteY31" fmla="*/ 1000125 h 1154906"/>
                <a:gd name="connsiteX32" fmla="*/ 1428750 w 1714500"/>
                <a:gd name="connsiteY32" fmla="*/ 1031081 h 1154906"/>
                <a:gd name="connsiteX33" fmla="*/ 1385888 w 1714500"/>
                <a:gd name="connsiteY33" fmla="*/ 1052512 h 1154906"/>
                <a:gd name="connsiteX34" fmla="*/ 1343025 w 1714500"/>
                <a:gd name="connsiteY34" fmla="*/ 1069181 h 1154906"/>
                <a:gd name="connsiteX35" fmla="*/ 1309688 w 1714500"/>
                <a:gd name="connsiteY35" fmla="*/ 1081087 h 1154906"/>
                <a:gd name="connsiteX36" fmla="*/ 1266825 w 1714500"/>
                <a:gd name="connsiteY36" fmla="*/ 1097757 h 1154906"/>
                <a:gd name="connsiteX37" fmla="*/ 1209675 w 1714500"/>
                <a:gd name="connsiteY37" fmla="*/ 1121569 h 1154906"/>
                <a:gd name="connsiteX38" fmla="*/ 1166813 w 1714500"/>
                <a:gd name="connsiteY38" fmla="*/ 1135856 h 1154906"/>
                <a:gd name="connsiteX39" fmla="*/ 1092993 w 1714500"/>
                <a:gd name="connsiteY39" fmla="*/ 1154906 h 1154906"/>
                <a:gd name="connsiteX40" fmla="*/ 1028700 w 1714500"/>
                <a:gd name="connsiteY40" fmla="*/ 1104900 h 1154906"/>
                <a:gd name="connsiteX41" fmla="*/ 1000125 w 1714500"/>
                <a:gd name="connsiteY41" fmla="*/ 1000125 h 1154906"/>
                <a:gd name="connsiteX42" fmla="*/ 962025 w 1714500"/>
                <a:gd name="connsiteY42" fmla="*/ 942975 h 1154906"/>
                <a:gd name="connsiteX43" fmla="*/ 942975 w 1714500"/>
                <a:gd name="connsiteY43" fmla="*/ 914400 h 1154906"/>
                <a:gd name="connsiteX44" fmla="*/ 923925 w 1714500"/>
                <a:gd name="connsiteY44" fmla="*/ 885825 h 1154906"/>
                <a:gd name="connsiteX45" fmla="*/ 895350 w 1714500"/>
                <a:gd name="connsiteY45" fmla="*/ 876300 h 1154906"/>
                <a:gd name="connsiteX46" fmla="*/ 847725 w 1714500"/>
                <a:gd name="connsiteY46" fmla="*/ 838200 h 1154906"/>
                <a:gd name="connsiteX47" fmla="*/ 828675 w 1714500"/>
                <a:gd name="connsiteY47" fmla="*/ 809625 h 1154906"/>
                <a:gd name="connsiteX48" fmla="*/ 800100 w 1714500"/>
                <a:gd name="connsiteY48" fmla="*/ 790575 h 1154906"/>
                <a:gd name="connsiteX49" fmla="*/ 742950 w 1714500"/>
                <a:gd name="connsiteY49" fmla="*/ 704850 h 1154906"/>
                <a:gd name="connsiteX50" fmla="*/ 723900 w 1714500"/>
                <a:gd name="connsiteY50" fmla="*/ 676275 h 1154906"/>
                <a:gd name="connsiteX51" fmla="*/ 666750 w 1714500"/>
                <a:gd name="connsiteY51" fmla="*/ 638175 h 1154906"/>
                <a:gd name="connsiteX52" fmla="*/ 638175 w 1714500"/>
                <a:gd name="connsiteY52" fmla="*/ 619125 h 1154906"/>
                <a:gd name="connsiteX53" fmla="*/ 523875 w 1714500"/>
                <a:gd name="connsiteY53" fmla="*/ 581025 h 1154906"/>
                <a:gd name="connsiteX54" fmla="*/ 495300 w 1714500"/>
                <a:gd name="connsiteY54" fmla="*/ 571500 h 1154906"/>
                <a:gd name="connsiteX55" fmla="*/ 438150 w 1714500"/>
                <a:gd name="connsiteY55" fmla="*/ 542925 h 1154906"/>
                <a:gd name="connsiteX56" fmla="*/ 409575 w 1714500"/>
                <a:gd name="connsiteY56" fmla="*/ 523875 h 1154906"/>
                <a:gd name="connsiteX57" fmla="*/ 381000 w 1714500"/>
                <a:gd name="connsiteY57" fmla="*/ 514350 h 1154906"/>
                <a:gd name="connsiteX58" fmla="*/ 323850 w 1714500"/>
                <a:gd name="connsiteY58" fmla="*/ 476250 h 1154906"/>
                <a:gd name="connsiteX59" fmla="*/ 238125 w 1714500"/>
                <a:gd name="connsiteY59" fmla="*/ 419100 h 1154906"/>
                <a:gd name="connsiteX60" fmla="*/ 209550 w 1714500"/>
                <a:gd name="connsiteY60" fmla="*/ 400050 h 1154906"/>
                <a:gd name="connsiteX61" fmla="*/ 180975 w 1714500"/>
                <a:gd name="connsiteY61" fmla="*/ 381000 h 1154906"/>
                <a:gd name="connsiteX62" fmla="*/ 161925 w 1714500"/>
                <a:gd name="connsiteY62" fmla="*/ 352425 h 1154906"/>
                <a:gd name="connsiteX63" fmla="*/ 133350 w 1714500"/>
                <a:gd name="connsiteY63" fmla="*/ 342900 h 1154906"/>
                <a:gd name="connsiteX64" fmla="*/ 104775 w 1714500"/>
                <a:gd name="connsiteY64" fmla="*/ 323850 h 1154906"/>
                <a:gd name="connsiteX65" fmla="*/ 47625 w 1714500"/>
                <a:gd name="connsiteY65" fmla="*/ 276225 h 1154906"/>
                <a:gd name="connsiteX66" fmla="*/ 9525 w 1714500"/>
                <a:gd name="connsiteY66" fmla="*/ 190500 h 1154906"/>
                <a:gd name="connsiteX67" fmla="*/ 0 w 1714500"/>
                <a:gd name="connsiteY67" fmla="*/ 161925 h 1154906"/>
                <a:gd name="connsiteX68" fmla="*/ 9525 w 1714500"/>
                <a:gd name="connsiteY68" fmla="*/ 104775 h 1154906"/>
                <a:gd name="connsiteX69" fmla="*/ 38100 w 1714500"/>
                <a:gd name="connsiteY69" fmla="*/ 85725 h 1154906"/>
                <a:gd name="connsiteX70" fmla="*/ 114300 w 1714500"/>
                <a:gd name="connsiteY70" fmla="*/ 66675 h 1154906"/>
                <a:gd name="connsiteX71" fmla="*/ 438150 w 1714500"/>
                <a:gd name="connsiteY71" fmla="*/ 76200 h 1154906"/>
                <a:gd name="connsiteX0" fmla="*/ 352425 w 1719949"/>
                <a:gd name="connsiteY0" fmla="*/ 47625 h 1154906"/>
                <a:gd name="connsiteX1" fmla="*/ 485775 w 1719949"/>
                <a:gd name="connsiteY1" fmla="*/ 76200 h 1154906"/>
                <a:gd name="connsiteX2" fmla="*/ 514350 w 1719949"/>
                <a:gd name="connsiteY2" fmla="*/ 85725 h 1154906"/>
                <a:gd name="connsiteX3" fmla="*/ 542925 w 1719949"/>
                <a:gd name="connsiteY3" fmla="*/ 95250 h 1154906"/>
                <a:gd name="connsiteX4" fmla="*/ 762000 w 1719949"/>
                <a:gd name="connsiteY4" fmla="*/ 85725 h 1154906"/>
                <a:gd name="connsiteX5" fmla="*/ 838200 w 1719949"/>
                <a:gd name="connsiteY5" fmla="*/ 76200 h 1154906"/>
                <a:gd name="connsiteX6" fmla="*/ 971550 w 1719949"/>
                <a:gd name="connsiteY6" fmla="*/ 66675 h 1154906"/>
                <a:gd name="connsiteX7" fmla="*/ 1047750 w 1719949"/>
                <a:gd name="connsiteY7" fmla="*/ 47625 h 1154906"/>
                <a:gd name="connsiteX8" fmla="*/ 1085850 w 1719949"/>
                <a:gd name="connsiteY8" fmla="*/ 38100 h 1154906"/>
                <a:gd name="connsiteX9" fmla="*/ 1143000 w 1719949"/>
                <a:gd name="connsiteY9" fmla="*/ 28575 h 1154906"/>
                <a:gd name="connsiteX10" fmla="*/ 1171575 w 1719949"/>
                <a:gd name="connsiteY10" fmla="*/ 19050 h 1154906"/>
                <a:gd name="connsiteX11" fmla="*/ 1304925 w 1719949"/>
                <a:gd name="connsiteY11" fmla="*/ 0 h 1154906"/>
                <a:gd name="connsiteX12" fmla="*/ 1428750 w 1719949"/>
                <a:gd name="connsiteY12" fmla="*/ 28575 h 1154906"/>
                <a:gd name="connsiteX13" fmla="*/ 1447800 w 1719949"/>
                <a:gd name="connsiteY13" fmla="*/ 85725 h 1154906"/>
                <a:gd name="connsiteX14" fmla="*/ 1466850 w 1719949"/>
                <a:gd name="connsiteY14" fmla="*/ 152400 h 1154906"/>
                <a:gd name="connsiteX15" fmla="*/ 1485900 w 1719949"/>
                <a:gd name="connsiteY15" fmla="*/ 209550 h 1154906"/>
                <a:gd name="connsiteX16" fmla="*/ 1524000 w 1719949"/>
                <a:gd name="connsiteY16" fmla="*/ 323850 h 1154906"/>
                <a:gd name="connsiteX17" fmla="*/ 1533525 w 1719949"/>
                <a:gd name="connsiteY17" fmla="*/ 352425 h 1154906"/>
                <a:gd name="connsiteX18" fmla="*/ 1543050 w 1719949"/>
                <a:gd name="connsiteY18" fmla="*/ 381000 h 1154906"/>
                <a:gd name="connsiteX19" fmla="*/ 1571625 w 1719949"/>
                <a:gd name="connsiteY19" fmla="*/ 485775 h 1154906"/>
                <a:gd name="connsiteX20" fmla="*/ 1581150 w 1719949"/>
                <a:gd name="connsiteY20" fmla="*/ 514350 h 1154906"/>
                <a:gd name="connsiteX21" fmla="*/ 1619250 w 1719949"/>
                <a:gd name="connsiteY21" fmla="*/ 600075 h 1154906"/>
                <a:gd name="connsiteX22" fmla="*/ 1628775 w 1719949"/>
                <a:gd name="connsiteY22" fmla="*/ 628650 h 1154906"/>
                <a:gd name="connsiteX23" fmla="*/ 1685925 w 1719949"/>
                <a:gd name="connsiteY23" fmla="*/ 742950 h 1154906"/>
                <a:gd name="connsiteX24" fmla="*/ 1704975 w 1719949"/>
                <a:gd name="connsiteY24" fmla="*/ 800100 h 1154906"/>
                <a:gd name="connsiteX25" fmla="*/ 1714500 w 1719949"/>
                <a:gd name="connsiteY25" fmla="*/ 828675 h 1154906"/>
                <a:gd name="connsiteX26" fmla="*/ 1704975 w 1719949"/>
                <a:gd name="connsiteY26" fmla="*/ 866775 h 1154906"/>
                <a:gd name="connsiteX27" fmla="*/ 1719263 w 1719949"/>
                <a:gd name="connsiteY27" fmla="*/ 900112 h 1154906"/>
                <a:gd name="connsiteX28" fmla="*/ 1678781 w 1719949"/>
                <a:gd name="connsiteY28" fmla="*/ 923925 h 1154906"/>
                <a:gd name="connsiteX29" fmla="*/ 1621631 w 1719949"/>
                <a:gd name="connsiteY29" fmla="*/ 950119 h 1154906"/>
                <a:gd name="connsiteX30" fmla="*/ 1554957 w 1719949"/>
                <a:gd name="connsiteY30" fmla="*/ 976313 h 1154906"/>
                <a:gd name="connsiteX31" fmla="*/ 1493044 w 1719949"/>
                <a:gd name="connsiteY31" fmla="*/ 1000125 h 1154906"/>
                <a:gd name="connsiteX32" fmla="*/ 1428750 w 1719949"/>
                <a:gd name="connsiteY32" fmla="*/ 1031081 h 1154906"/>
                <a:gd name="connsiteX33" fmla="*/ 1385888 w 1719949"/>
                <a:gd name="connsiteY33" fmla="*/ 1052512 h 1154906"/>
                <a:gd name="connsiteX34" fmla="*/ 1343025 w 1719949"/>
                <a:gd name="connsiteY34" fmla="*/ 1069181 h 1154906"/>
                <a:gd name="connsiteX35" fmla="*/ 1309688 w 1719949"/>
                <a:gd name="connsiteY35" fmla="*/ 1081087 h 1154906"/>
                <a:gd name="connsiteX36" fmla="*/ 1266825 w 1719949"/>
                <a:gd name="connsiteY36" fmla="*/ 1097757 h 1154906"/>
                <a:gd name="connsiteX37" fmla="*/ 1209675 w 1719949"/>
                <a:gd name="connsiteY37" fmla="*/ 1121569 h 1154906"/>
                <a:gd name="connsiteX38" fmla="*/ 1166813 w 1719949"/>
                <a:gd name="connsiteY38" fmla="*/ 1135856 h 1154906"/>
                <a:gd name="connsiteX39" fmla="*/ 1092993 w 1719949"/>
                <a:gd name="connsiteY39" fmla="*/ 1154906 h 1154906"/>
                <a:gd name="connsiteX40" fmla="*/ 1028700 w 1719949"/>
                <a:gd name="connsiteY40" fmla="*/ 1104900 h 1154906"/>
                <a:gd name="connsiteX41" fmla="*/ 1000125 w 1719949"/>
                <a:gd name="connsiteY41" fmla="*/ 1000125 h 1154906"/>
                <a:gd name="connsiteX42" fmla="*/ 962025 w 1719949"/>
                <a:gd name="connsiteY42" fmla="*/ 942975 h 1154906"/>
                <a:gd name="connsiteX43" fmla="*/ 942975 w 1719949"/>
                <a:gd name="connsiteY43" fmla="*/ 914400 h 1154906"/>
                <a:gd name="connsiteX44" fmla="*/ 923925 w 1719949"/>
                <a:gd name="connsiteY44" fmla="*/ 885825 h 1154906"/>
                <a:gd name="connsiteX45" fmla="*/ 895350 w 1719949"/>
                <a:gd name="connsiteY45" fmla="*/ 876300 h 1154906"/>
                <a:gd name="connsiteX46" fmla="*/ 847725 w 1719949"/>
                <a:gd name="connsiteY46" fmla="*/ 838200 h 1154906"/>
                <a:gd name="connsiteX47" fmla="*/ 828675 w 1719949"/>
                <a:gd name="connsiteY47" fmla="*/ 809625 h 1154906"/>
                <a:gd name="connsiteX48" fmla="*/ 800100 w 1719949"/>
                <a:gd name="connsiteY48" fmla="*/ 790575 h 1154906"/>
                <a:gd name="connsiteX49" fmla="*/ 742950 w 1719949"/>
                <a:gd name="connsiteY49" fmla="*/ 704850 h 1154906"/>
                <a:gd name="connsiteX50" fmla="*/ 723900 w 1719949"/>
                <a:gd name="connsiteY50" fmla="*/ 676275 h 1154906"/>
                <a:gd name="connsiteX51" fmla="*/ 666750 w 1719949"/>
                <a:gd name="connsiteY51" fmla="*/ 638175 h 1154906"/>
                <a:gd name="connsiteX52" fmla="*/ 638175 w 1719949"/>
                <a:gd name="connsiteY52" fmla="*/ 619125 h 1154906"/>
                <a:gd name="connsiteX53" fmla="*/ 523875 w 1719949"/>
                <a:gd name="connsiteY53" fmla="*/ 581025 h 1154906"/>
                <a:gd name="connsiteX54" fmla="*/ 495300 w 1719949"/>
                <a:gd name="connsiteY54" fmla="*/ 571500 h 1154906"/>
                <a:gd name="connsiteX55" fmla="*/ 438150 w 1719949"/>
                <a:gd name="connsiteY55" fmla="*/ 542925 h 1154906"/>
                <a:gd name="connsiteX56" fmla="*/ 409575 w 1719949"/>
                <a:gd name="connsiteY56" fmla="*/ 523875 h 1154906"/>
                <a:gd name="connsiteX57" fmla="*/ 381000 w 1719949"/>
                <a:gd name="connsiteY57" fmla="*/ 514350 h 1154906"/>
                <a:gd name="connsiteX58" fmla="*/ 323850 w 1719949"/>
                <a:gd name="connsiteY58" fmla="*/ 476250 h 1154906"/>
                <a:gd name="connsiteX59" fmla="*/ 238125 w 1719949"/>
                <a:gd name="connsiteY59" fmla="*/ 419100 h 1154906"/>
                <a:gd name="connsiteX60" fmla="*/ 209550 w 1719949"/>
                <a:gd name="connsiteY60" fmla="*/ 400050 h 1154906"/>
                <a:gd name="connsiteX61" fmla="*/ 180975 w 1719949"/>
                <a:gd name="connsiteY61" fmla="*/ 381000 h 1154906"/>
                <a:gd name="connsiteX62" fmla="*/ 161925 w 1719949"/>
                <a:gd name="connsiteY62" fmla="*/ 352425 h 1154906"/>
                <a:gd name="connsiteX63" fmla="*/ 133350 w 1719949"/>
                <a:gd name="connsiteY63" fmla="*/ 342900 h 1154906"/>
                <a:gd name="connsiteX64" fmla="*/ 104775 w 1719949"/>
                <a:gd name="connsiteY64" fmla="*/ 323850 h 1154906"/>
                <a:gd name="connsiteX65" fmla="*/ 47625 w 1719949"/>
                <a:gd name="connsiteY65" fmla="*/ 276225 h 1154906"/>
                <a:gd name="connsiteX66" fmla="*/ 9525 w 1719949"/>
                <a:gd name="connsiteY66" fmla="*/ 190500 h 1154906"/>
                <a:gd name="connsiteX67" fmla="*/ 0 w 1719949"/>
                <a:gd name="connsiteY67" fmla="*/ 161925 h 1154906"/>
                <a:gd name="connsiteX68" fmla="*/ 9525 w 1719949"/>
                <a:gd name="connsiteY68" fmla="*/ 104775 h 1154906"/>
                <a:gd name="connsiteX69" fmla="*/ 38100 w 1719949"/>
                <a:gd name="connsiteY69" fmla="*/ 85725 h 1154906"/>
                <a:gd name="connsiteX70" fmla="*/ 114300 w 1719949"/>
                <a:gd name="connsiteY70" fmla="*/ 66675 h 1154906"/>
                <a:gd name="connsiteX71" fmla="*/ 438150 w 1719949"/>
                <a:gd name="connsiteY71" fmla="*/ 76200 h 1154906"/>
                <a:gd name="connsiteX0" fmla="*/ 352425 w 1726742"/>
                <a:gd name="connsiteY0" fmla="*/ 47625 h 1154906"/>
                <a:gd name="connsiteX1" fmla="*/ 485775 w 1726742"/>
                <a:gd name="connsiteY1" fmla="*/ 76200 h 1154906"/>
                <a:gd name="connsiteX2" fmla="*/ 514350 w 1726742"/>
                <a:gd name="connsiteY2" fmla="*/ 85725 h 1154906"/>
                <a:gd name="connsiteX3" fmla="*/ 542925 w 1726742"/>
                <a:gd name="connsiteY3" fmla="*/ 95250 h 1154906"/>
                <a:gd name="connsiteX4" fmla="*/ 762000 w 1726742"/>
                <a:gd name="connsiteY4" fmla="*/ 85725 h 1154906"/>
                <a:gd name="connsiteX5" fmla="*/ 838200 w 1726742"/>
                <a:gd name="connsiteY5" fmla="*/ 76200 h 1154906"/>
                <a:gd name="connsiteX6" fmla="*/ 971550 w 1726742"/>
                <a:gd name="connsiteY6" fmla="*/ 66675 h 1154906"/>
                <a:gd name="connsiteX7" fmla="*/ 1047750 w 1726742"/>
                <a:gd name="connsiteY7" fmla="*/ 47625 h 1154906"/>
                <a:gd name="connsiteX8" fmla="*/ 1085850 w 1726742"/>
                <a:gd name="connsiteY8" fmla="*/ 38100 h 1154906"/>
                <a:gd name="connsiteX9" fmla="*/ 1143000 w 1726742"/>
                <a:gd name="connsiteY9" fmla="*/ 28575 h 1154906"/>
                <a:gd name="connsiteX10" fmla="*/ 1171575 w 1726742"/>
                <a:gd name="connsiteY10" fmla="*/ 19050 h 1154906"/>
                <a:gd name="connsiteX11" fmla="*/ 1304925 w 1726742"/>
                <a:gd name="connsiteY11" fmla="*/ 0 h 1154906"/>
                <a:gd name="connsiteX12" fmla="*/ 1428750 w 1726742"/>
                <a:gd name="connsiteY12" fmla="*/ 28575 h 1154906"/>
                <a:gd name="connsiteX13" fmla="*/ 1447800 w 1726742"/>
                <a:gd name="connsiteY13" fmla="*/ 85725 h 1154906"/>
                <a:gd name="connsiteX14" fmla="*/ 1466850 w 1726742"/>
                <a:gd name="connsiteY14" fmla="*/ 152400 h 1154906"/>
                <a:gd name="connsiteX15" fmla="*/ 1485900 w 1726742"/>
                <a:gd name="connsiteY15" fmla="*/ 209550 h 1154906"/>
                <a:gd name="connsiteX16" fmla="*/ 1524000 w 1726742"/>
                <a:gd name="connsiteY16" fmla="*/ 323850 h 1154906"/>
                <a:gd name="connsiteX17" fmla="*/ 1533525 w 1726742"/>
                <a:gd name="connsiteY17" fmla="*/ 352425 h 1154906"/>
                <a:gd name="connsiteX18" fmla="*/ 1543050 w 1726742"/>
                <a:gd name="connsiteY18" fmla="*/ 381000 h 1154906"/>
                <a:gd name="connsiteX19" fmla="*/ 1571625 w 1726742"/>
                <a:gd name="connsiteY19" fmla="*/ 485775 h 1154906"/>
                <a:gd name="connsiteX20" fmla="*/ 1581150 w 1726742"/>
                <a:gd name="connsiteY20" fmla="*/ 514350 h 1154906"/>
                <a:gd name="connsiteX21" fmla="*/ 1619250 w 1726742"/>
                <a:gd name="connsiteY21" fmla="*/ 600075 h 1154906"/>
                <a:gd name="connsiteX22" fmla="*/ 1628775 w 1726742"/>
                <a:gd name="connsiteY22" fmla="*/ 628650 h 1154906"/>
                <a:gd name="connsiteX23" fmla="*/ 1685925 w 1726742"/>
                <a:gd name="connsiteY23" fmla="*/ 742950 h 1154906"/>
                <a:gd name="connsiteX24" fmla="*/ 1704975 w 1726742"/>
                <a:gd name="connsiteY24" fmla="*/ 800100 h 1154906"/>
                <a:gd name="connsiteX25" fmla="*/ 1714500 w 1726742"/>
                <a:gd name="connsiteY25" fmla="*/ 828675 h 1154906"/>
                <a:gd name="connsiteX26" fmla="*/ 1726407 w 1726742"/>
                <a:gd name="connsiteY26" fmla="*/ 866775 h 1154906"/>
                <a:gd name="connsiteX27" fmla="*/ 1719263 w 1726742"/>
                <a:gd name="connsiteY27" fmla="*/ 900112 h 1154906"/>
                <a:gd name="connsiteX28" fmla="*/ 1678781 w 1726742"/>
                <a:gd name="connsiteY28" fmla="*/ 923925 h 1154906"/>
                <a:gd name="connsiteX29" fmla="*/ 1621631 w 1726742"/>
                <a:gd name="connsiteY29" fmla="*/ 950119 h 1154906"/>
                <a:gd name="connsiteX30" fmla="*/ 1554957 w 1726742"/>
                <a:gd name="connsiteY30" fmla="*/ 976313 h 1154906"/>
                <a:gd name="connsiteX31" fmla="*/ 1493044 w 1726742"/>
                <a:gd name="connsiteY31" fmla="*/ 1000125 h 1154906"/>
                <a:gd name="connsiteX32" fmla="*/ 1428750 w 1726742"/>
                <a:gd name="connsiteY32" fmla="*/ 1031081 h 1154906"/>
                <a:gd name="connsiteX33" fmla="*/ 1385888 w 1726742"/>
                <a:gd name="connsiteY33" fmla="*/ 1052512 h 1154906"/>
                <a:gd name="connsiteX34" fmla="*/ 1343025 w 1726742"/>
                <a:gd name="connsiteY34" fmla="*/ 1069181 h 1154906"/>
                <a:gd name="connsiteX35" fmla="*/ 1309688 w 1726742"/>
                <a:gd name="connsiteY35" fmla="*/ 1081087 h 1154906"/>
                <a:gd name="connsiteX36" fmla="*/ 1266825 w 1726742"/>
                <a:gd name="connsiteY36" fmla="*/ 1097757 h 1154906"/>
                <a:gd name="connsiteX37" fmla="*/ 1209675 w 1726742"/>
                <a:gd name="connsiteY37" fmla="*/ 1121569 h 1154906"/>
                <a:gd name="connsiteX38" fmla="*/ 1166813 w 1726742"/>
                <a:gd name="connsiteY38" fmla="*/ 1135856 h 1154906"/>
                <a:gd name="connsiteX39" fmla="*/ 1092993 w 1726742"/>
                <a:gd name="connsiteY39" fmla="*/ 1154906 h 1154906"/>
                <a:gd name="connsiteX40" fmla="*/ 1028700 w 1726742"/>
                <a:gd name="connsiteY40" fmla="*/ 1104900 h 1154906"/>
                <a:gd name="connsiteX41" fmla="*/ 1000125 w 1726742"/>
                <a:gd name="connsiteY41" fmla="*/ 1000125 h 1154906"/>
                <a:gd name="connsiteX42" fmla="*/ 962025 w 1726742"/>
                <a:gd name="connsiteY42" fmla="*/ 942975 h 1154906"/>
                <a:gd name="connsiteX43" fmla="*/ 942975 w 1726742"/>
                <a:gd name="connsiteY43" fmla="*/ 914400 h 1154906"/>
                <a:gd name="connsiteX44" fmla="*/ 923925 w 1726742"/>
                <a:gd name="connsiteY44" fmla="*/ 885825 h 1154906"/>
                <a:gd name="connsiteX45" fmla="*/ 895350 w 1726742"/>
                <a:gd name="connsiteY45" fmla="*/ 876300 h 1154906"/>
                <a:gd name="connsiteX46" fmla="*/ 847725 w 1726742"/>
                <a:gd name="connsiteY46" fmla="*/ 838200 h 1154906"/>
                <a:gd name="connsiteX47" fmla="*/ 828675 w 1726742"/>
                <a:gd name="connsiteY47" fmla="*/ 809625 h 1154906"/>
                <a:gd name="connsiteX48" fmla="*/ 800100 w 1726742"/>
                <a:gd name="connsiteY48" fmla="*/ 790575 h 1154906"/>
                <a:gd name="connsiteX49" fmla="*/ 742950 w 1726742"/>
                <a:gd name="connsiteY49" fmla="*/ 704850 h 1154906"/>
                <a:gd name="connsiteX50" fmla="*/ 723900 w 1726742"/>
                <a:gd name="connsiteY50" fmla="*/ 676275 h 1154906"/>
                <a:gd name="connsiteX51" fmla="*/ 666750 w 1726742"/>
                <a:gd name="connsiteY51" fmla="*/ 638175 h 1154906"/>
                <a:gd name="connsiteX52" fmla="*/ 638175 w 1726742"/>
                <a:gd name="connsiteY52" fmla="*/ 619125 h 1154906"/>
                <a:gd name="connsiteX53" fmla="*/ 523875 w 1726742"/>
                <a:gd name="connsiteY53" fmla="*/ 581025 h 1154906"/>
                <a:gd name="connsiteX54" fmla="*/ 495300 w 1726742"/>
                <a:gd name="connsiteY54" fmla="*/ 571500 h 1154906"/>
                <a:gd name="connsiteX55" fmla="*/ 438150 w 1726742"/>
                <a:gd name="connsiteY55" fmla="*/ 542925 h 1154906"/>
                <a:gd name="connsiteX56" fmla="*/ 409575 w 1726742"/>
                <a:gd name="connsiteY56" fmla="*/ 523875 h 1154906"/>
                <a:gd name="connsiteX57" fmla="*/ 381000 w 1726742"/>
                <a:gd name="connsiteY57" fmla="*/ 514350 h 1154906"/>
                <a:gd name="connsiteX58" fmla="*/ 323850 w 1726742"/>
                <a:gd name="connsiteY58" fmla="*/ 476250 h 1154906"/>
                <a:gd name="connsiteX59" fmla="*/ 238125 w 1726742"/>
                <a:gd name="connsiteY59" fmla="*/ 419100 h 1154906"/>
                <a:gd name="connsiteX60" fmla="*/ 209550 w 1726742"/>
                <a:gd name="connsiteY60" fmla="*/ 400050 h 1154906"/>
                <a:gd name="connsiteX61" fmla="*/ 180975 w 1726742"/>
                <a:gd name="connsiteY61" fmla="*/ 381000 h 1154906"/>
                <a:gd name="connsiteX62" fmla="*/ 161925 w 1726742"/>
                <a:gd name="connsiteY62" fmla="*/ 352425 h 1154906"/>
                <a:gd name="connsiteX63" fmla="*/ 133350 w 1726742"/>
                <a:gd name="connsiteY63" fmla="*/ 342900 h 1154906"/>
                <a:gd name="connsiteX64" fmla="*/ 104775 w 1726742"/>
                <a:gd name="connsiteY64" fmla="*/ 323850 h 1154906"/>
                <a:gd name="connsiteX65" fmla="*/ 47625 w 1726742"/>
                <a:gd name="connsiteY65" fmla="*/ 276225 h 1154906"/>
                <a:gd name="connsiteX66" fmla="*/ 9525 w 1726742"/>
                <a:gd name="connsiteY66" fmla="*/ 190500 h 1154906"/>
                <a:gd name="connsiteX67" fmla="*/ 0 w 1726742"/>
                <a:gd name="connsiteY67" fmla="*/ 161925 h 1154906"/>
                <a:gd name="connsiteX68" fmla="*/ 9525 w 1726742"/>
                <a:gd name="connsiteY68" fmla="*/ 104775 h 1154906"/>
                <a:gd name="connsiteX69" fmla="*/ 38100 w 1726742"/>
                <a:gd name="connsiteY69" fmla="*/ 85725 h 1154906"/>
                <a:gd name="connsiteX70" fmla="*/ 114300 w 1726742"/>
                <a:gd name="connsiteY70" fmla="*/ 66675 h 1154906"/>
                <a:gd name="connsiteX71" fmla="*/ 438150 w 1726742"/>
                <a:gd name="connsiteY71" fmla="*/ 76200 h 1154906"/>
                <a:gd name="connsiteX0" fmla="*/ 352425 w 1726742"/>
                <a:gd name="connsiteY0" fmla="*/ 47625 h 1154906"/>
                <a:gd name="connsiteX1" fmla="*/ 485775 w 1726742"/>
                <a:gd name="connsiteY1" fmla="*/ 76200 h 1154906"/>
                <a:gd name="connsiteX2" fmla="*/ 514350 w 1726742"/>
                <a:gd name="connsiteY2" fmla="*/ 85725 h 1154906"/>
                <a:gd name="connsiteX3" fmla="*/ 542925 w 1726742"/>
                <a:gd name="connsiteY3" fmla="*/ 95250 h 1154906"/>
                <a:gd name="connsiteX4" fmla="*/ 762000 w 1726742"/>
                <a:gd name="connsiteY4" fmla="*/ 85725 h 1154906"/>
                <a:gd name="connsiteX5" fmla="*/ 838200 w 1726742"/>
                <a:gd name="connsiteY5" fmla="*/ 76200 h 1154906"/>
                <a:gd name="connsiteX6" fmla="*/ 971550 w 1726742"/>
                <a:gd name="connsiteY6" fmla="*/ 66675 h 1154906"/>
                <a:gd name="connsiteX7" fmla="*/ 1047750 w 1726742"/>
                <a:gd name="connsiteY7" fmla="*/ 47625 h 1154906"/>
                <a:gd name="connsiteX8" fmla="*/ 1085850 w 1726742"/>
                <a:gd name="connsiteY8" fmla="*/ 38100 h 1154906"/>
                <a:gd name="connsiteX9" fmla="*/ 1143000 w 1726742"/>
                <a:gd name="connsiteY9" fmla="*/ 28575 h 1154906"/>
                <a:gd name="connsiteX10" fmla="*/ 1171575 w 1726742"/>
                <a:gd name="connsiteY10" fmla="*/ 19050 h 1154906"/>
                <a:gd name="connsiteX11" fmla="*/ 1304925 w 1726742"/>
                <a:gd name="connsiteY11" fmla="*/ 0 h 1154906"/>
                <a:gd name="connsiteX12" fmla="*/ 1428750 w 1726742"/>
                <a:gd name="connsiteY12" fmla="*/ 28575 h 1154906"/>
                <a:gd name="connsiteX13" fmla="*/ 1447800 w 1726742"/>
                <a:gd name="connsiteY13" fmla="*/ 85725 h 1154906"/>
                <a:gd name="connsiteX14" fmla="*/ 1466850 w 1726742"/>
                <a:gd name="connsiteY14" fmla="*/ 152400 h 1154906"/>
                <a:gd name="connsiteX15" fmla="*/ 1485900 w 1726742"/>
                <a:gd name="connsiteY15" fmla="*/ 209550 h 1154906"/>
                <a:gd name="connsiteX16" fmla="*/ 1524000 w 1726742"/>
                <a:gd name="connsiteY16" fmla="*/ 323850 h 1154906"/>
                <a:gd name="connsiteX17" fmla="*/ 1533525 w 1726742"/>
                <a:gd name="connsiteY17" fmla="*/ 352425 h 1154906"/>
                <a:gd name="connsiteX18" fmla="*/ 1543050 w 1726742"/>
                <a:gd name="connsiteY18" fmla="*/ 381000 h 1154906"/>
                <a:gd name="connsiteX19" fmla="*/ 1571625 w 1726742"/>
                <a:gd name="connsiteY19" fmla="*/ 485775 h 1154906"/>
                <a:gd name="connsiteX20" fmla="*/ 1581150 w 1726742"/>
                <a:gd name="connsiteY20" fmla="*/ 514350 h 1154906"/>
                <a:gd name="connsiteX21" fmla="*/ 1619250 w 1726742"/>
                <a:gd name="connsiteY21" fmla="*/ 600075 h 1154906"/>
                <a:gd name="connsiteX22" fmla="*/ 1628775 w 1726742"/>
                <a:gd name="connsiteY22" fmla="*/ 628650 h 1154906"/>
                <a:gd name="connsiteX23" fmla="*/ 1685925 w 1726742"/>
                <a:gd name="connsiteY23" fmla="*/ 742950 h 1154906"/>
                <a:gd name="connsiteX24" fmla="*/ 1704975 w 1726742"/>
                <a:gd name="connsiteY24" fmla="*/ 800100 h 1154906"/>
                <a:gd name="connsiteX25" fmla="*/ 1714500 w 1726742"/>
                <a:gd name="connsiteY25" fmla="*/ 828675 h 1154906"/>
                <a:gd name="connsiteX26" fmla="*/ 1726407 w 1726742"/>
                <a:gd name="connsiteY26" fmla="*/ 866775 h 1154906"/>
                <a:gd name="connsiteX27" fmla="*/ 1719263 w 1726742"/>
                <a:gd name="connsiteY27" fmla="*/ 900112 h 1154906"/>
                <a:gd name="connsiteX28" fmla="*/ 1678781 w 1726742"/>
                <a:gd name="connsiteY28" fmla="*/ 923925 h 1154906"/>
                <a:gd name="connsiteX29" fmla="*/ 1621631 w 1726742"/>
                <a:gd name="connsiteY29" fmla="*/ 950119 h 1154906"/>
                <a:gd name="connsiteX30" fmla="*/ 1554957 w 1726742"/>
                <a:gd name="connsiteY30" fmla="*/ 976313 h 1154906"/>
                <a:gd name="connsiteX31" fmla="*/ 1493044 w 1726742"/>
                <a:gd name="connsiteY31" fmla="*/ 1000125 h 1154906"/>
                <a:gd name="connsiteX32" fmla="*/ 1428750 w 1726742"/>
                <a:gd name="connsiteY32" fmla="*/ 1031081 h 1154906"/>
                <a:gd name="connsiteX33" fmla="*/ 1385888 w 1726742"/>
                <a:gd name="connsiteY33" fmla="*/ 1052512 h 1154906"/>
                <a:gd name="connsiteX34" fmla="*/ 1343025 w 1726742"/>
                <a:gd name="connsiteY34" fmla="*/ 1069181 h 1154906"/>
                <a:gd name="connsiteX35" fmla="*/ 1309688 w 1726742"/>
                <a:gd name="connsiteY35" fmla="*/ 1081087 h 1154906"/>
                <a:gd name="connsiteX36" fmla="*/ 1266825 w 1726742"/>
                <a:gd name="connsiteY36" fmla="*/ 1097757 h 1154906"/>
                <a:gd name="connsiteX37" fmla="*/ 1209675 w 1726742"/>
                <a:gd name="connsiteY37" fmla="*/ 1121569 h 1154906"/>
                <a:gd name="connsiteX38" fmla="*/ 1166813 w 1726742"/>
                <a:gd name="connsiteY38" fmla="*/ 1135856 h 1154906"/>
                <a:gd name="connsiteX39" fmla="*/ 1092993 w 1726742"/>
                <a:gd name="connsiteY39" fmla="*/ 1154906 h 1154906"/>
                <a:gd name="connsiteX40" fmla="*/ 1028700 w 1726742"/>
                <a:gd name="connsiteY40" fmla="*/ 1104900 h 1154906"/>
                <a:gd name="connsiteX41" fmla="*/ 1000125 w 1726742"/>
                <a:gd name="connsiteY41" fmla="*/ 1000125 h 1154906"/>
                <a:gd name="connsiteX42" fmla="*/ 962025 w 1726742"/>
                <a:gd name="connsiteY42" fmla="*/ 942975 h 1154906"/>
                <a:gd name="connsiteX43" fmla="*/ 942975 w 1726742"/>
                <a:gd name="connsiteY43" fmla="*/ 914400 h 1154906"/>
                <a:gd name="connsiteX44" fmla="*/ 923925 w 1726742"/>
                <a:gd name="connsiteY44" fmla="*/ 885825 h 1154906"/>
                <a:gd name="connsiteX45" fmla="*/ 895350 w 1726742"/>
                <a:gd name="connsiteY45" fmla="*/ 876300 h 1154906"/>
                <a:gd name="connsiteX46" fmla="*/ 847725 w 1726742"/>
                <a:gd name="connsiteY46" fmla="*/ 838200 h 1154906"/>
                <a:gd name="connsiteX47" fmla="*/ 828675 w 1726742"/>
                <a:gd name="connsiteY47" fmla="*/ 809625 h 1154906"/>
                <a:gd name="connsiteX48" fmla="*/ 800100 w 1726742"/>
                <a:gd name="connsiteY48" fmla="*/ 790575 h 1154906"/>
                <a:gd name="connsiteX49" fmla="*/ 742950 w 1726742"/>
                <a:gd name="connsiteY49" fmla="*/ 704850 h 1154906"/>
                <a:gd name="connsiteX50" fmla="*/ 723900 w 1726742"/>
                <a:gd name="connsiteY50" fmla="*/ 676275 h 1154906"/>
                <a:gd name="connsiteX51" fmla="*/ 666750 w 1726742"/>
                <a:gd name="connsiteY51" fmla="*/ 638175 h 1154906"/>
                <a:gd name="connsiteX52" fmla="*/ 638175 w 1726742"/>
                <a:gd name="connsiteY52" fmla="*/ 619125 h 1154906"/>
                <a:gd name="connsiteX53" fmla="*/ 523875 w 1726742"/>
                <a:gd name="connsiteY53" fmla="*/ 581025 h 1154906"/>
                <a:gd name="connsiteX54" fmla="*/ 495300 w 1726742"/>
                <a:gd name="connsiteY54" fmla="*/ 571500 h 1154906"/>
                <a:gd name="connsiteX55" fmla="*/ 438150 w 1726742"/>
                <a:gd name="connsiteY55" fmla="*/ 542925 h 1154906"/>
                <a:gd name="connsiteX56" fmla="*/ 409575 w 1726742"/>
                <a:gd name="connsiteY56" fmla="*/ 523875 h 1154906"/>
                <a:gd name="connsiteX57" fmla="*/ 381000 w 1726742"/>
                <a:gd name="connsiteY57" fmla="*/ 514350 h 1154906"/>
                <a:gd name="connsiteX58" fmla="*/ 323850 w 1726742"/>
                <a:gd name="connsiteY58" fmla="*/ 476250 h 1154906"/>
                <a:gd name="connsiteX59" fmla="*/ 238125 w 1726742"/>
                <a:gd name="connsiteY59" fmla="*/ 419100 h 1154906"/>
                <a:gd name="connsiteX60" fmla="*/ 209550 w 1726742"/>
                <a:gd name="connsiteY60" fmla="*/ 400050 h 1154906"/>
                <a:gd name="connsiteX61" fmla="*/ 180975 w 1726742"/>
                <a:gd name="connsiteY61" fmla="*/ 381000 h 1154906"/>
                <a:gd name="connsiteX62" fmla="*/ 161925 w 1726742"/>
                <a:gd name="connsiteY62" fmla="*/ 352425 h 1154906"/>
                <a:gd name="connsiteX63" fmla="*/ 133350 w 1726742"/>
                <a:gd name="connsiteY63" fmla="*/ 342900 h 1154906"/>
                <a:gd name="connsiteX64" fmla="*/ 104775 w 1726742"/>
                <a:gd name="connsiteY64" fmla="*/ 323850 h 1154906"/>
                <a:gd name="connsiteX65" fmla="*/ 47625 w 1726742"/>
                <a:gd name="connsiteY65" fmla="*/ 276225 h 1154906"/>
                <a:gd name="connsiteX66" fmla="*/ 9525 w 1726742"/>
                <a:gd name="connsiteY66" fmla="*/ 190500 h 1154906"/>
                <a:gd name="connsiteX67" fmla="*/ 0 w 1726742"/>
                <a:gd name="connsiteY67" fmla="*/ 161925 h 1154906"/>
                <a:gd name="connsiteX68" fmla="*/ 9525 w 1726742"/>
                <a:gd name="connsiteY68" fmla="*/ 104775 h 1154906"/>
                <a:gd name="connsiteX69" fmla="*/ 38100 w 1726742"/>
                <a:gd name="connsiteY69" fmla="*/ 85725 h 1154906"/>
                <a:gd name="connsiteX70" fmla="*/ 114300 w 1726742"/>
                <a:gd name="connsiteY70" fmla="*/ 66675 h 1154906"/>
                <a:gd name="connsiteX71" fmla="*/ 330994 w 1726742"/>
                <a:gd name="connsiteY71" fmla="*/ 66675 h 1154906"/>
                <a:gd name="connsiteX0" fmla="*/ 342900 w 1726742"/>
                <a:gd name="connsiteY0" fmla="*/ 64293 h 1154906"/>
                <a:gd name="connsiteX1" fmla="*/ 485775 w 1726742"/>
                <a:gd name="connsiteY1" fmla="*/ 76200 h 1154906"/>
                <a:gd name="connsiteX2" fmla="*/ 514350 w 1726742"/>
                <a:gd name="connsiteY2" fmla="*/ 85725 h 1154906"/>
                <a:gd name="connsiteX3" fmla="*/ 542925 w 1726742"/>
                <a:gd name="connsiteY3" fmla="*/ 95250 h 1154906"/>
                <a:gd name="connsiteX4" fmla="*/ 762000 w 1726742"/>
                <a:gd name="connsiteY4" fmla="*/ 85725 h 1154906"/>
                <a:gd name="connsiteX5" fmla="*/ 838200 w 1726742"/>
                <a:gd name="connsiteY5" fmla="*/ 76200 h 1154906"/>
                <a:gd name="connsiteX6" fmla="*/ 971550 w 1726742"/>
                <a:gd name="connsiteY6" fmla="*/ 66675 h 1154906"/>
                <a:gd name="connsiteX7" fmla="*/ 1047750 w 1726742"/>
                <a:gd name="connsiteY7" fmla="*/ 47625 h 1154906"/>
                <a:gd name="connsiteX8" fmla="*/ 1085850 w 1726742"/>
                <a:gd name="connsiteY8" fmla="*/ 38100 h 1154906"/>
                <a:gd name="connsiteX9" fmla="*/ 1143000 w 1726742"/>
                <a:gd name="connsiteY9" fmla="*/ 28575 h 1154906"/>
                <a:gd name="connsiteX10" fmla="*/ 1171575 w 1726742"/>
                <a:gd name="connsiteY10" fmla="*/ 19050 h 1154906"/>
                <a:gd name="connsiteX11" fmla="*/ 1304925 w 1726742"/>
                <a:gd name="connsiteY11" fmla="*/ 0 h 1154906"/>
                <a:gd name="connsiteX12" fmla="*/ 1428750 w 1726742"/>
                <a:gd name="connsiteY12" fmla="*/ 28575 h 1154906"/>
                <a:gd name="connsiteX13" fmla="*/ 1447800 w 1726742"/>
                <a:gd name="connsiteY13" fmla="*/ 85725 h 1154906"/>
                <a:gd name="connsiteX14" fmla="*/ 1466850 w 1726742"/>
                <a:gd name="connsiteY14" fmla="*/ 152400 h 1154906"/>
                <a:gd name="connsiteX15" fmla="*/ 1485900 w 1726742"/>
                <a:gd name="connsiteY15" fmla="*/ 209550 h 1154906"/>
                <a:gd name="connsiteX16" fmla="*/ 1524000 w 1726742"/>
                <a:gd name="connsiteY16" fmla="*/ 323850 h 1154906"/>
                <a:gd name="connsiteX17" fmla="*/ 1533525 w 1726742"/>
                <a:gd name="connsiteY17" fmla="*/ 352425 h 1154906"/>
                <a:gd name="connsiteX18" fmla="*/ 1543050 w 1726742"/>
                <a:gd name="connsiteY18" fmla="*/ 381000 h 1154906"/>
                <a:gd name="connsiteX19" fmla="*/ 1571625 w 1726742"/>
                <a:gd name="connsiteY19" fmla="*/ 485775 h 1154906"/>
                <a:gd name="connsiteX20" fmla="*/ 1581150 w 1726742"/>
                <a:gd name="connsiteY20" fmla="*/ 514350 h 1154906"/>
                <a:gd name="connsiteX21" fmla="*/ 1619250 w 1726742"/>
                <a:gd name="connsiteY21" fmla="*/ 600075 h 1154906"/>
                <a:gd name="connsiteX22" fmla="*/ 1628775 w 1726742"/>
                <a:gd name="connsiteY22" fmla="*/ 628650 h 1154906"/>
                <a:gd name="connsiteX23" fmla="*/ 1685925 w 1726742"/>
                <a:gd name="connsiteY23" fmla="*/ 742950 h 1154906"/>
                <a:gd name="connsiteX24" fmla="*/ 1704975 w 1726742"/>
                <a:gd name="connsiteY24" fmla="*/ 800100 h 1154906"/>
                <a:gd name="connsiteX25" fmla="*/ 1714500 w 1726742"/>
                <a:gd name="connsiteY25" fmla="*/ 828675 h 1154906"/>
                <a:gd name="connsiteX26" fmla="*/ 1726407 w 1726742"/>
                <a:gd name="connsiteY26" fmla="*/ 866775 h 1154906"/>
                <a:gd name="connsiteX27" fmla="*/ 1719263 w 1726742"/>
                <a:gd name="connsiteY27" fmla="*/ 900112 h 1154906"/>
                <a:gd name="connsiteX28" fmla="*/ 1678781 w 1726742"/>
                <a:gd name="connsiteY28" fmla="*/ 923925 h 1154906"/>
                <a:gd name="connsiteX29" fmla="*/ 1621631 w 1726742"/>
                <a:gd name="connsiteY29" fmla="*/ 950119 h 1154906"/>
                <a:gd name="connsiteX30" fmla="*/ 1554957 w 1726742"/>
                <a:gd name="connsiteY30" fmla="*/ 976313 h 1154906"/>
                <a:gd name="connsiteX31" fmla="*/ 1493044 w 1726742"/>
                <a:gd name="connsiteY31" fmla="*/ 1000125 h 1154906"/>
                <a:gd name="connsiteX32" fmla="*/ 1428750 w 1726742"/>
                <a:gd name="connsiteY32" fmla="*/ 1031081 h 1154906"/>
                <a:gd name="connsiteX33" fmla="*/ 1385888 w 1726742"/>
                <a:gd name="connsiteY33" fmla="*/ 1052512 h 1154906"/>
                <a:gd name="connsiteX34" fmla="*/ 1343025 w 1726742"/>
                <a:gd name="connsiteY34" fmla="*/ 1069181 h 1154906"/>
                <a:gd name="connsiteX35" fmla="*/ 1309688 w 1726742"/>
                <a:gd name="connsiteY35" fmla="*/ 1081087 h 1154906"/>
                <a:gd name="connsiteX36" fmla="*/ 1266825 w 1726742"/>
                <a:gd name="connsiteY36" fmla="*/ 1097757 h 1154906"/>
                <a:gd name="connsiteX37" fmla="*/ 1209675 w 1726742"/>
                <a:gd name="connsiteY37" fmla="*/ 1121569 h 1154906"/>
                <a:gd name="connsiteX38" fmla="*/ 1166813 w 1726742"/>
                <a:gd name="connsiteY38" fmla="*/ 1135856 h 1154906"/>
                <a:gd name="connsiteX39" fmla="*/ 1092993 w 1726742"/>
                <a:gd name="connsiteY39" fmla="*/ 1154906 h 1154906"/>
                <a:gd name="connsiteX40" fmla="*/ 1028700 w 1726742"/>
                <a:gd name="connsiteY40" fmla="*/ 1104900 h 1154906"/>
                <a:gd name="connsiteX41" fmla="*/ 1000125 w 1726742"/>
                <a:gd name="connsiteY41" fmla="*/ 1000125 h 1154906"/>
                <a:gd name="connsiteX42" fmla="*/ 962025 w 1726742"/>
                <a:gd name="connsiteY42" fmla="*/ 942975 h 1154906"/>
                <a:gd name="connsiteX43" fmla="*/ 942975 w 1726742"/>
                <a:gd name="connsiteY43" fmla="*/ 914400 h 1154906"/>
                <a:gd name="connsiteX44" fmla="*/ 923925 w 1726742"/>
                <a:gd name="connsiteY44" fmla="*/ 885825 h 1154906"/>
                <a:gd name="connsiteX45" fmla="*/ 895350 w 1726742"/>
                <a:gd name="connsiteY45" fmla="*/ 876300 h 1154906"/>
                <a:gd name="connsiteX46" fmla="*/ 847725 w 1726742"/>
                <a:gd name="connsiteY46" fmla="*/ 838200 h 1154906"/>
                <a:gd name="connsiteX47" fmla="*/ 828675 w 1726742"/>
                <a:gd name="connsiteY47" fmla="*/ 809625 h 1154906"/>
                <a:gd name="connsiteX48" fmla="*/ 800100 w 1726742"/>
                <a:gd name="connsiteY48" fmla="*/ 790575 h 1154906"/>
                <a:gd name="connsiteX49" fmla="*/ 742950 w 1726742"/>
                <a:gd name="connsiteY49" fmla="*/ 704850 h 1154906"/>
                <a:gd name="connsiteX50" fmla="*/ 723900 w 1726742"/>
                <a:gd name="connsiteY50" fmla="*/ 676275 h 1154906"/>
                <a:gd name="connsiteX51" fmla="*/ 666750 w 1726742"/>
                <a:gd name="connsiteY51" fmla="*/ 638175 h 1154906"/>
                <a:gd name="connsiteX52" fmla="*/ 638175 w 1726742"/>
                <a:gd name="connsiteY52" fmla="*/ 619125 h 1154906"/>
                <a:gd name="connsiteX53" fmla="*/ 523875 w 1726742"/>
                <a:gd name="connsiteY53" fmla="*/ 581025 h 1154906"/>
                <a:gd name="connsiteX54" fmla="*/ 495300 w 1726742"/>
                <a:gd name="connsiteY54" fmla="*/ 571500 h 1154906"/>
                <a:gd name="connsiteX55" fmla="*/ 438150 w 1726742"/>
                <a:gd name="connsiteY55" fmla="*/ 542925 h 1154906"/>
                <a:gd name="connsiteX56" fmla="*/ 409575 w 1726742"/>
                <a:gd name="connsiteY56" fmla="*/ 523875 h 1154906"/>
                <a:gd name="connsiteX57" fmla="*/ 381000 w 1726742"/>
                <a:gd name="connsiteY57" fmla="*/ 514350 h 1154906"/>
                <a:gd name="connsiteX58" fmla="*/ 323850 w 1726742"/>
                <a:gd name="connsiteY58" fmla="*/ 476250 h 1154906"/>
                <a:gd name="connsiteX59" fmla="*/ 238125 w 1726742"/>
                <a:gd name="connsiteY59" fmla="*/ 419100 h 1154906"/>
                <a:gd name="connsiteX60" fmla="*/ 209550 w 1726742"/>
                <a:gd name="connsiteY60" fmla="*/ 400050 h 1154906"/>
                <a:gd name="connsiteX61" fmla="*/ 180975 w 1726742"/>
                <a:gd name="connsiteY61" fmla="*/ 381000 h 1154906"/>
                <a:gd name="connsiteX62" fmla="*/ 161925 w 1726742"/>
                <a:gd name="connsiteY62" fmla="*/ 352425 h 1154906"/>
                <a:gd name="connsiteX63" fmla="*/ 133350 w 1726742"/>
                <a:gd name="connsiteY63" fmla="*/ 342900 h 1154906"/>
                <a:gd name="connsiteX64" fmla="*/ 104775 w 1726742"/>
                <a:gd name="connsiteY64" fmla="*/ 323850 h 1154906"/>
                <a:gd name="connsiteX65" fmla="*/ 47625 w 1726742"/>
                <a:gd name="connsiteY65" fmla="*/ 276225 h 1154906"/>
                <a:gd name="connsiteX66" fmla="*/ 9525 w 1726742"/>
                <a:gd name="connsiteY66" fmla="*/ 190500 h 1154906"/>
                <a:gd name="connsiteX67" fmla="*/ 0 w 1726742"/>
                <a:gd name="connsiteY67" fmla="*/ 161925 h 1154906"/>
                <a:gd name="connsiteX68" fmla="*/ 9525 w 1726742"/>
                <a:gd name="connsiteY68" fmla="*/ 104775 h 1154906"/>
                <a:gd name="connsiteX69" fmla="*/ 38100 w 1726742"/>
                <a:gd name="connsiteY69" fmla="*/ 85725 h 1154906"/>
                <a:gd name="connsiteX70" fmla="*/ 114300 w 1726742"/>
                <a:gd name="connsiteY70" fmla="*/ 66675 h 1154906"/>
                <a:gd name="connsiteX71" fmla="*/ 330994 w 1726742"/>
                <a:gd name="connsiteY71" fmla="*/ 66675 h 1154906"/>
                <a:gd name="connsiteX0" fmla="*/ 342900 w 1726742"/>
                <a:gd name="connsiteY0" fmla="*/ 64293 h 1154906"/>
                <a:gd name="connsiteX1" fmla="*/ 485775 w 1726742"/>
                <a:gd name="connsiteY1" fmla="*/ 76200 h 1154906"/>
                <a:gd name="connsiteX2" fmla="*/ 514350 w 1726742"/>
                <a:gd name="connsiteY2" fmla="*/ 85725 h 1154906"/>
                <a:gd name="connsiteX3" fmla="*/ 542925 w 1726742"/>
                <a:gd name="connsiteY3" fmla="*/ 95250 h 1154906"/>
                <a:gd name="connsiteX4" fmla="*/ 762000 w 1726742"/>
                <a:gd name="connsiteY4" fmla="*/ 85725 h 1154906"/>
                <a:gd name="connsiteX5" fmla="*/ 838200 w 1726742"/>
                <a:gd name="connsiteY5" fmla="*/ 76200 h 1154906"/>
                <a:gd name="connsiteX6" fmla="*/ 971550 w 1726742"/>
                <a:gd name="connsiteY6" fmla="*/ 66675 h 1154906"/>
                <a:gd name="connsiteX7" fmla="*/ 1047750 w 1726742"/>
                <a:gd name="connsiteY7" fmla="*/ 47625 h 1154906"/>
                <a:gd name="connsiteX8" fmla="*/ 1085850 w 1726742"/>
                <a:gd name="connsiteY8" fmla="*/ 38100 h 1154906"/>
                <a:gd name="connsiteX9" fmla="*/ 1143000 w 1726742"/>
                <a:gd name="connsiteY9" fmla="*/ 28575 h 1154906"/>
                <a:gd name="connsiteX10" fmla="*/ 1171575 w 1726742"/>
                <a:gd name="connsiteY10" fmla="*/ 19050 h 1154906"/>
                <a:gd name="connsiteX11" fmla="*/ 1304925 w 1726742"/>
                <a:gd name="connsiteY11" fmla="*/ 0 h 1154906"/>
                <a:gd name="connsiteX12" fmla="*/ 1428750 w 1726742"/>
                <a:gd name="connsiteY12" fmla="*/ 28575 h 1154906"/>
                <a:gd name="connsiteX13" fmla="*/ 1447800 w 1726742"/>
                <a:gd name="connsiteY13" fmla="*/ 85725 h 1154906"/>
                <a:gd name="connsiteX14" fmla="*/ 1466850 w 1726742"/>
                <a:gd name="connsiteY14" fmla="*/ 152400 h 1154906"/>
                <a:gd name="connsiteX15" fmla="*/ 1485900 w 1726742"/>
                <a:gd name="connsiteY15" fmla="*/ 209550 h 1154906"/>
                <a:gd name="connsiteX16" fmla="*/ 1524000 w 1726742"/>
                <a:gd name="connsiteY16" fmla="*/ 323850 h 1154906"/>
                <a:gd name="connsiteX17" fmla="*/ 1533525 w 1726742"/>
                <a:gd name="connsiteY17" fmla="*/ 352425 h 1154906"/>
                <a:gd name="connsiteX18" fmla="*/ 1543050 w 1726742"/>
                <a:gd name="connsiteY18" fmla="*/ 381000 h 1154906"/>
                <a:gd name="connsiteX19" fmla="*/ 1571625 w 1726742"/>
                <a:gd name="connsiteY19" fmla="*/ 485775 h 1154906"/>
                <a:gd name="connsiteX20" fmla="*/ 1581150 w 1726742"/>
                <a:gd name="connsiteY20" fmla="*/ 514350 h 1154906"/>
                <a:gd name="connsiteX21" fmla="*/ 1619250 w 1726742"/>
                <a:gd name="connsiteY21" fmla="*/ 600075 h 1154906"/>
                <a:gd name="connsiteX22" fmla="*/ 1628775 w 1726742"/>
                <a:gd name="connsiteY22" fmla="*/ 628650 h 1154906"/>
                <a:gd name="connsiteX23" fmla="*/ 1685925 w 1726742"/>
                <a:gd name="connsiteY23" fmla="*/ 742950 h 1154906"/>
                <a:gd name="connsiteX24" fmla="*/ 1704975 w 1726742"/>
                <a:gd name="connsiteY24" fmla="*/ 800100 h 1154906"/>
                <a:gd name="connsiteX25" fmla="*/ 1714500 w 1726742"/>
                <a:gd name="connsiteY25" fmla="*/ 828675 h 1154906"/>
                <a:gd name="connsiteX26" fmla="*/ 1726407 w 1726742"/>
                <a:gd name="connsiteY26" fmla="*/ 866775 h 1154906"/>
                <a:gd name="connsiteX27" fmla="*/ 1719263 w 1726742"/>
                <a:gd name="connsiteY27" fmla="*/ 900112 h 1154906"/>
                <a:gd name="connsiteX28" fmla="*/ 1678781 w 1726742"/>
                <a:gd name="connsiteY28" fmla="*/ 923925 h 1154906"/>
                <a:gd name="connsiteX29" fmla="*/ 1621631 w 1726742"/>
                <a:gd name="connsiteY29" fmla="*/ 950119 h 1154906"/>
                <a:gd name="connsiteX30" fmla="*/ 1554957 w 1726742"/>
                <a:gd name="connsiteY30" fmla="*/ 976313 h 1154906"/>
                <a:gd name="connsiteX31" fmla="*/ 1493044 w 1726742"/>
                <a:gd name="connsiteY31" fmla="*/ 1000125 h 1154906"/>
                <a:gd name="connsiteX32" fmla="*/ 1428750 w 1726742"/>
                <a:gd name="connsiteY32" fmla="*/ 1031081 h 1154906"/>
                <a:gd name="connsiteX33" fmla="*/ 1385888 w 1726742"/>
                <a:gd name="connsiteY33" fmla="*/ 1052512 h 1154906"/>
                <a:gd name="connsiteX34" fmla="*/ 1343025 w 1726742"/>
                <a:gd name="connsiteY34" fmla="*/ 1069181 h 1154906"/>
                <a:gd name="connsiteX35" fmla="*/ 1309688 w 1726742"/>
                <a:gd name="connsiteY35" fmla="*/ 1081087 h 1154906"/>
                <a:gd name="connsiteX36" fmla="*/ 1266825 w 1726742"/>
                <a:gd name="connsiteY36" fmla="*/ 1097757 h 1154906"/>
                <a:gd name="connsiteX37" fmla="*/ 1209675 w 1726742"/>
                <a:gd name="connsiteY37" fmla="*/ 1121569 h 1154906"/>
                <a:gd name="connsiteX38" fmla="*/ 1166813 w 1726742"/>
                <a:gd name="connsiteY38" fmla="*/ 1135856 h 1154906"/>
                <a:gd name="connsiteX39" fmla="*/ 1092993 w 1726742"/>
                <a:gd name="connsiteY39" fmla="*/ 1154906 h 1154906"/>
                <a:gd name="connsiteX40" fmla="*/ 1028700 w 1726742"/>
                <a:gd name="connsiteY40" fmla="*/ 1104900 h 1154906"/>
                <a:gd name="connsiteX41" fmla="*/ 1000125 w 1726742"/>
                <a:gd name="connsiteY41" fmla="*/ 1000125 h 1154906"/>
                <a:gd name="connsiteX42" fmla="*/ 962025 w 1726742"/>
                <a:gd name="connsiteY42" fmla="*/ 942975 h 1154906"/>
                <a:gd name="connsiteX43" fmla="*/ 942975 w 1726742"/>
                <a:gd name="connsiteY43" fmla="*/ 914400 h 1154906"/>
                <a:gd name="connsiteX44" fmla="*/ 923925 w 1726742"/>
                <a:gd name="connsiteY44" fmla="*/ 885825 h 1154906"/>
                <a:gd name="connsiteX45" fmla="*/ 895350 w 1726742"/>
                <a:gd name="connsiteY45" fmla="*/ 876300 h 1154906"/>
                <a:gd name="connsiteX46" fmla="*/ 847725 w 1726742"/>
                <a:gd name="connsiteY46" fmla="*/ 838200 h 1154906"/>
                <a:gd name="connsiteX47" fmla="*/ 828675 w 1726742"/>
                <a:gd name="connsiteY47" fmla="*/ 809625 h 1154906"/>
                <a:gd name="connsiteX48" fmla="*/ 800100 w 1726742"/>
                <a:gd name="connsiteY48" fmla="*/ 790575 h 1154906"/>
                <a:gd name="connsiteX49" fmla="*/ 742950 w 1726742"/>
                <a:gd name="connsiteY49" fmla="*/ 704850 h 1154906"/>
                <a:gd name="connsiteX50" fmla="*/ 723900 w 1726742"/>
                <a:gd name="connsiteY50" fmla="*/ 676275 h 1154906"/>
                <a:gd name="connsiteX51" fmla="*/ 666750 w 1726742"/>
                <a:gd name="connsiteY51" fmla="*/ 638175 h 1154906"/>
                <a:gd name="connsiteX52" fmla="*/ 638175 w 1726742"/>
                <a:gd name="connsiteY52" fmla="*/ 619125 h 1154906"/>
                <a:gd name="connsiteX53" fmla="*/ 523875 w 1726742"/>
                <a:gd name="connsiteY53" fmla="*/ 581025 h 1154906"/>
                <a:gd name="connsiteX54" fmla="*/ 495300 w 1726742"/>
                <a:gd name="connsiteY54" fmla="*/ 571500 h 1154906"/>
                <a:gd name="connsiteX55" fmla="*/ 438150 w 1726742"/>
                <a:gd name="connsiteY55" fmla="*/ 542925 h 1154906"/>
                <a:gd name="connsiteX56" fmla="*/ 409575 w 1726742"/>
                <a:gd name="connsiteY56" fmla="*/ 523875 h 1154906"/>
                <a:gd name="connsiteX57" fmla="*/ 381000 w 1726742"/>
                <a:gd name="connsiteY57" fmla="*/ 514350 h 1154906"/>
                <a:gd name="connsiteX58" fmla="*/ 323850 w 1726742"/>
                <a:gd name="connsiteY58" fmla="*/ 476250 h 1154906"/>
                <a:gd name="connsiteX59" fmla="*/ 238125 w 1726742"/>
                <a:gd name="connsiteY59" fmla="*/ 419100 h 1154906"/>
                <a:gd name="connsiteX60" fmla="*/ 209550 w 1726742"/>
                <a:gd name="connsiteY60" fmla="*/ 400050 h 1154906"/>
                <a:gd name="connsiteX61" fmla="*/ 180975 w 1726742"/>
                <a:gd name="connsiteY61" fmla="*/ 381000 h 1154906"/>
                <a:gd name="connsiteX62" fmla="*/ 161925 w 1726742"/>
                <a:gd name="connsiteY62" fmla="*/ 352425 h 1154906"/>
                <a:gd name="connsiteX63" fmla="*/ 133350 w 1726742"/>
                <a:gd name="connsiteY63" fmla="*/ 342900 h 1154906"/>
                <a:gd name="connsiteX64" fmla="*/ 104775 w 1726742"/>
                <a:gd name="connsiteY64" fmla="*/ 323850 h 1154906"/>
                <a:gd name="connsiteX65" fmla="*/ 47625 w 1726742"/>
                <a:gd name="connsiteY65" fmla="*/ 276225 h 1154906"/>
                <a:gd name="connsiteX66" fmla="*/ 9525 w 1726742"/>
                <a:gd name="connsiteY66" fmla="*/ 190500 h 1154906"/>
                <a:gd name="connsiteX67" fmla="*/ 0 w 1726742"/>
                <a:gd name="connsiteY67" fmla="*/ 161925 h 1154906"/>
                <a:gd name="connsiteX68" fmla="*/ 9525 w 1726742"/>
                <a:gd name="connsiteY68" fmla="*/ 104775 h 1154906"/>
                <a:gd name="connsiteX69" fmla="*/ 38100 w 1726742"/>
                <a:gd name="connsiteY69" fmla="*/ 85725 h 1154906"/>
                <a:gd name="connsiteX70" fmla="*/ 114300 w 1726742"/>
                <a:gd name="connsiteY70" fmla="*/ 66675 h 1154906"/>
                <a:gd name="connsiteX71" fmla="*/ 381000 w 1726742"/>
                <a:gd name="connsiteY71" fmla="*/ 66675 h 11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26742" h="1154906">
                  <a:moveTo>
                    <a:pt x="342900" y="64293"/>
                  </a:moveTo>
                  <a:cubicBezTo>
                    <a:pt x="439025" y="76309"/>
                    <a:pt x="457200" y="72628"/>
                    <a:pt x="485775" y="76200"/>
                  </a:cubicBezTo>
                  <a:cubicBezTo>
                    <a:pt x="514350" y="79772"/>
                    <a:pt x="504825" y="82550"/>
                    <a:pt x="514350" y="85725"/>
                  </a:cubicBezTo>
                  <a:lnTo>
                    <a:pt x="542925" y="95250"/>
                  </a:lnTo>
                  <a:cubicBezTo>
                    <a:pt x="615950" y="92075"/>
                    <a:pt x="689058" y="90431"/>
                    <a:pt x="762000" y="85725"/>
                  </a:cubicBezTo>
                  <a:cubicBezTo>
                    <a:pt x="787545" y="84077"/>
                    <a:pt x="812707" y="78518"/>
                    <a:pt x="838200" y="76200"/>
                  </a:cubicBezTo>
                  <a:cubicBezTo>
                    <a:pt x="882580" y="72165"/>
                    <a:pt x="927100" y="69850"/>
                    <a:pt x="971550" y="66675"/>
                  </a:cubicBezTo>
                  <a:cubicBezTo>
                    <a:pt x="1022612" y="49654"/>
                    <a:pt x="978786" y="62950"/>
                    <a:pt x="1047750" y="47625"/>
                  </a:cubicBezTo>
                  <a:cubicBezTo>
                    <a:pt x="1060529" y="44785"/>
                    <a:pt x="1073013" y="40667"/>
                    <a:pt x="1085850" y="38100"/>
                  </a:cubicBezTo>
                  <a:cubicBezTo>
                    <a:pt x="1104788" y="34312"/>
                    <a:pt x="1124147" y="32765"/>
                    <a:pt x="1143000" y="28575"/>
                  </a:cubicBezTo>
                  <a:cubicBezTo>
                    <a:pt x="1152801" y="26397"/>
                    <a:pt x="1161774" y="21228"/>
                    <a:pt x="1171575" y="19050"/>
                  </a:cubicBezTo>
                  <a:cubicBezTo>
                    <a:pt x="1206889" y="11202"/>
                    <a:pt x="1271970" y="4119"/>
                    <a:pt x="1304925" y="0"/>
                  </a:cubicBezTo>
                  <a:cubicBezTo>
                    <a:pt x="1315961" y="1104"/>
                    <a:pt x="1407925" y="-4745"/>
                    <a:pt x="1428750" y="28575"/>
                  </a:cubicBezTo>
                  <a:cubicBezTo>
                    <a:pt x="1439393" y="45603"/>
                    <a:pt x="1441450" y="66675"/>
                    <a:pt x="1447800" y="85725"/>
                  </a:cubicBezTo>
                  <a:cubicBezTo>
                    <a:pt x="1479811" y="181757"/>
                    <a:pt x="1430970" y="32799"/>
                    <a:pt x="1466850" y="152400"/>
                  </a:cubicBezTo>
                  <a:cubicBezTo>
                    <a:pt x="1472620" y="171634"/>
                    <a:pt x="1479550" y="190500"/>
                    <a:pt x="1485900" y="209550"/>
                  </a:cubicBezTo>
                  <a:lnTo>
                    <a:pt x="1524000" y="323850"/>
                  </a:lnTo>
                  <a:lnTo>
                    <a:pt x="1533525" y="352425"/>
                  </a:lnTo>
                  <a:cubicBezTo>
                    <a:pt x="1536700" y="361950"/>
                    <a:pt x="1541081" y="371155"/>
                    <a:pt x="1543050" y="381000"/>
                  </a:cubicBezTo>
                  <a:cubicBezTo>
                    <a:pt x="1556513" y="448316"/>
                    <a:pt x="1547455" y="413266"/>
                    <a:pt x="1571625" y="485775"/>
                  </a:cubicBezTo>
                  <a:cubicBezTo>
                    <a:pt x="1574800" y="495300"/>
                    <a:pt x="1575581" y="505996"/>
                    <a:pt x="1581150" y="514350"/>
                  </a:cubicBezTo>
                  <a:cubicBezTo>
                    <a:pt x="1611339" y="559633"/>
                    <a:pt x="1596580" y="532065"/>
                    <a:pt x="1619250" y="600075"/>
                  </a:cubicBezTo>
                  <a:cubicBezTo>
                    <a:pt x="1622425" y="609600"/>
                    <a:pt x="1623206" y="620296"/>
                    <a:pt x="1628775" y="628650"/>
                  </a:cubicBezTo>
                  <a:cubicBezTo>
                    <a:pt x="1678014" y="702508"/>
                    <a:pt x="1659635" y="664080"/>
                    <a:pt x="1685925" y="742950"/>
                  </a:cubicBezTo>
                  <a:lnTo>
                    <a:pt x="1704975" y="800100"/>
                  </a:lnTo>
                  <a:cubicBezTo>
                    <a:pt x="1708150" y="809625"/>
                    <a:pt x="1710928" y="817563"/>
                    <a:pt x="1714500" y="828675"/>
                  </a:cubicBezTo>
                  <a:cubicBezTo>
                    <a:pt x="1718072" y="839788"/>
                    <a:pt x="1725613" y="854869"/>
                    <a:pt x="1726407" y="866775"/>
                  </a:cubicBezTo>
                  <a:cubicBezTo>
                    <a:pt x="1727201" y="878681"/>
                    <a:pt x="1727201" y="890587"/>
                    <a:pt x="1719263" y="900112"/>
                  </a:cubicBezTo>
                  <a:cubicBezTo>
                    <a:pt x="1711325" y="909637"/>
                    <a:pt x="1695053" y="915591"/>
                    <a:pt x="1678781" y="923925"/>
                  </a:cubicBezTo>
                  <a:cubicBezTo>
                    <a:pt x="1662509" y="932259"/>
                    <a:pt x="1642268" y="941388"/>
                    <a:pt x="1621631" y="950119"/>
                  </a:cubicBezTo>
                  <a:cubicBezTo>
                    <a:pt x="1600994" y="958850"/>
                    <a:pt x="1576388" y="967979"/>
                    <a:pt x="1554957" y="976313"/>
                  </a:cubicBezTo>
                  <a:cubicBezTo>
                    <a:pt x="1533526" y="984647"/>
                    <a:pt x="1514078" y="990997"/>
                    <a:pt x="1493044" y="1000125"/>
                  </a:cubicBezTo>
                  <a:cubicBezTo>
                    <a:pt x="1472010" y="1009253"/>
                    <a:pt x="1446609" y="1022350"/>
                    <a:pt x="1428750" y="1031081"/>
                  </a:cubicBezTo>
                  <a:cubicBezTo>
                    <a:pt x="1410891" y="1039812"/>
                    <a:pt x="1400176" y="1046162"/>
                    <a:pt x="1385888" y="1052512"/>
                  </a:cubicBezTo>
                  <a:cubicBezTo>
                    <a:pt x="1371600" y="1058862"/>
                    <a:pt x="1355725" y="1064418"/>
                    <a:pt x="1343025" y="1069181"/>
                  </a:cubicBezTo>
                  <a:cubicBezTo>
                    <a:pt x="1330325" y="1073944"/>
                    <a:pt x="1322388" y="1076324"/>
                    <a:pt x="1309688" y="1081087"/>
                  </a:cubicBezTo>
                  <a:cubicBezTo>
                    <a:pt x="1296988" y="1085850"/>
                    <a:pt x="1283494" y="1091010"/>
                    <a:pt x="1266825" y="1097757"/>
                  </a:cubicBezTo>
                  <a:cubicBezTo>
                    <a:pt x="1250156" y="1104504"/>
                    <a:pt x="1226344" y="1115219"/>
                    <a:pt x="1209675" y="1121569"/>
                  </a:cubicBezTo>
                  <a:cubicBezTo>
                    <a:pt x="1193006" y="1127919"/>
                    <a:pt x="1186260" y="1130300"/>
                    <a:pt x="1166813" y="1135856"/>
                  </a:cubicBezTo>
                  <a:cubicBezTo>
                    <a:pt x="1147366" y="1141412"/>
                    <a:pt x="1118393" y="1151731"/>
                    <a:pt x="1092993" y="1154906"/>
                  </a:cubicBezTo>
                  <a:cubicBezTo>
                    <a:pt x="1073943" y="1151731"/>
                    <a:pt x="1044178" y="1130697"/>
                    <a:pt x="1028700" y="1104900"/>
                  </a:cubicBezTo>
                  <a:cubicBezTo>
                    <a:pt x="1013222" y="1079103"/>
                    <a:pt x="1010787" y="1023582"/>
                    <a:pt x="1000125" y="1000125"/>
                  </a:cubicBezTo>
                  <a:cubicBezTo>
                    <a:pt x="990651" y="979282"/>
                    <a:pt x="974725" y="962025"/>
                    <a:pt x="962025" y="942975"/>
                  </a:cubicBezTo>
                  <a:lnTo>
                    <a:pt x="942975" y="914400"/>
                  </a:lnTo>
                  <a:cubicBezTo>
                    <a:pt x="936625" y="904875"/>
                    <a:pt x="934785" y="889445"/>
                    <a:pt x="923925" y="885825"/>
                  </a:cubicBezTo>
                  <a:lnTo>
                    <a:pt x="895350" y="876300"/>
                  </a:lnTo>
                  <a:cubicBezTo>
                    <a:pt x="840755" y="794408"/>
                    <a:pt x="913450" y="890780"/>
                    <a:pt x="847725" y="838200"/>
                  </a:cubicBezTo>
                  <a:cubicBezTo>
                    <a:pt x="838786" y="831049"/>
                    <a:pt x="836770" y="817720"/>
                    <a:pt x="828675" y="809625"/>
                  </a:cubicBezTo>
                  <a:cubicBezTo>
                    <a:pt x="820580" y="801530"/>
                    <a:pt x="809625" y="796925"/>
                    <a:pt x="800100" y="790575"/>
                  </a:cubicBezTo>
                  <a:lnTo>
                    <a:pt x="742950" y="704850"/>
                  </a:lnTo>
                  <a:cubicBezTo>
                    <a:pt x="736600" y="695325"/>
                    <a:pt x="733425" y="682625"/>
                    <a:pt x="723900" y="676275"/>
                  </a:cubicBezTo>
                  <a:lnTo>
                    <a:pt x="666750" y="638175"/>
                  </a:lnTo>
                  <a:cubicBezTo>
                    <a:pt x="657225" y="631825"/>
                    <a:pt x="649035" y="622745"/>
                    <a:pt x="638175" y="619125"/>
                  </a:cubicBezTo>
                  <a:lnTo>
                    <a:pt x="523875" y="581025"/>
                  </a:lnTo>
                  <a:cubicBezTo>
                    <a:pt x="514350" y="577850"/>
                    <a:pt x="503654" y="577069"/>
                    <a:pt x="495300" y="571500"/>
                  </a:cubicBezTo>
                  <a:cubicBezTo>
                    <a:pt x="413408" y="516905"/>
                    <a:pt x="517020" y="582360"/>
                    <a:pt x="438150" y="542925"/>
                  </a:cubicBezTo>
                  <a:cubicBezTo>
                    <a:pt x="427911" y="537805"/>
                    <a:pt x="419814" y="528995"/>
                    <a:pt x="409575" y="523875"/>
                  </a:cubicBezTo>
                  <a:cubicBezTo>
                    <a:pt x="400595" y="519385"/>
                    <a:pt x="389777" y="519226"/>
                    <a:pt x="381000" y="514350"/>
                  </a:cubicBezTo>
                  <a:cubicBezTo>
                    <a:pt x="360986" y="503231"/>
                    <a:pt x="342900" y="488950"/>
                    <a:pt x="323850" y="476250"/>
                  </a:cubicBezTo>
                  <a:lnTo>
                    <a:pt x="238125" y="419100"/>
                  </a:lnTo>
                  <a:lnTo>
                    <a:pt x="209550" y="400050"/>
                  </a:lnTo>
                  <a:lnTo>
                    <a:pt x="180975" y="381000"/>
                  </a:lnTo>
                  <a:cubicBezTo>
                    <a:pt x="174625" y="371475"/>
                    <a:pt x="170864" y="359576"/>
                    <a:pt x="161925" y="352425"/>
                  </a:cubicBezTo>
                  <a:cubicBezTo>
                    <a:pt x="154085" y="346153"/>
                    <a:pt x="142330" y="347390"/>
                    <a:pt x="133350" y="342900"/>
                  </a:cubicBezTo>
                  <a:cubicBezTo>
                    <a:pt x="123111" y="337780"/>
                    <a:pt x="113569" y="331179"/>
                    <a:pt x="104775" y="323850"/>
                  </a:cubicBezTo>
                  <a:cubicBezTo>
                    <a:pt x="31436" y="262734"/>
                    <a:pt x="118571" y="323523"/>
                    <a:pt x="47625" y="276225"/>
                  </a:cubicBezTo>
                  <a:cubicBezTo>
                    <a:pt x="17436" y="230942"/>
                    <a:pt x="32195" y="258510"/>
                    <a:pt x="9525" y="190500"/>
                  </a:cubicBezTo>
                  <a:lnTo>
                    <a:pt x="0" y="161925"/>
                  </a:lnTo>
                  <a:cubicBezTo>
                    <a:pt x="3175" y="142875"/>
                    <a:pt x="888" y="122049"/>
                    <a:pt x="9525" y="104775"/>
                  </a:cubicBezTo>
                  <a:cubicBezTo>
                    <a:pt x="14645" y="94536"/>
                    <a:pt x="27861" y="90845"/>
                    <a:pt x="38100" y="85725"/>
                  </a:cubicBezTo>
                  <a:cubicBezTo>
                    <a:pt x="57626" y="75962"/>
                    <a:pt x="96186" y="70298"/>
                    <a:pt x="114300" y="66675"/>
                  </a:cubicBezTo>
                  <a:cubicBezTo>
                    <a:pt x="355553" y="78163"/>
                    <a:pt x="190424" y="66675"/>
                    <a:pt x="381000" y="66675"/>
                  </a:cubicBezTo>
                </a:path>
              </a:pathLst>
            </a:custGeom>
            <a:solidFill>
              <a:schemeClr val="accent6">
                <a:lumMod val="75000"/>
                <a:alpha val="23000"/>
              </a:schemeClr>
            </a:solidFill>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sp>
          <p:nvSpPr>
            <p:cNvPr id="6" name="Forme libre 5"/>
            <p:cNvSpPr/>
            <p:nvPr/>
          </p:nvSpPr>
          <p:spPr>
            <a:xfrm>
              <a:off x="400050" y="590550"/>
              <a:ext cx="6315075" cy="600075"/>
            </a:xfrm>
            <a:custGeom>
              <a:avLst/>
              <a:gdLst>
                <a:gd name="connsiteX0" fmla="*/ 0 w 6315075"/>
                <a:gd name="connsiteY0" fmla="*/ 200025 h 600075"/>
                <a:gd name="connsiteX1" fmla="*/ 104775 w 6315075"/>
                <a:gd name="connsiteY1" fmla="*/ 180975 h 600075"/>
                <a:gd name="connsiteX2" fmla="*/ 371475 w 6315075"/>
                <a:gd name="connsiteY2" fmla="*/ 171450 h 600075"/>
                <a:gd name="connsiteX3" fmla="*/ 923925 w 6315075"/>
                <a:gd name="connsiteY3" fmla="*/ 161925 h 600075"/>
                <a:gd name="connsiteX4" fmla="*/ 1085850 w 6315075"/>
                <a:gd name="connsiteY4" fmla="*/ 142875 h 600075"/>
                <a:gd name="connsiteX5" fmla="*/ 1152525 w 6315075"/>
                <a:gd name="connsiteY5" fmla="*/ 123825 h 600075"/>
                <a:gd name="connsiteX6" fmla="*/ 1266825 w 6315075"/>
                <a:gd name="connsiteY6" fmla="*/ 95250 h 600075"/>
                <a:gd name="connsiteX7" fmla="*/ 1352550 w 6315075"/>
                <a:gd name="connsiteY7" fmla="*/ 66675 h 600075"/>
                <a:gd name="connsiteX8" fmla="*/ 1381125 w 6315075"/>
                <a:gd name="connsiteY8" fmla="*/ 57150 h 600075"/>
                <a:gd name="connsiteX9" fmla="*/ 1438275 w 6315075"/>
                <a:gd name="connsiteY9" fmla="*/ 28575 h 600075"/>
                <a:gd name="connsiteX10" fmla="*/ 2171700 w 6315075"/>
                <a:gd name="connsiteY10" fmla="*/ 19050 h 600075"/>
                <a:gd name="connsiteX11" fmla="*/ 2247900 w 6315075"/>
                <a:gd name="connsiteY11" fmla="*/ 9525 h 600075"/>
                <a:gd name="connsiteX12" fmla="*/ 2276475 w 6315075"/>
                <a:gd name="connsiteY12" fmla="*/ 0 h 600075"/>
                <a:gd name="connsiteX13" fmla="*/ 2371725 w 6315075"/>
                <a:gd name="connsiteY13" fmla="*/ 9525 h 600075"/>
                <a:gd name="connsiteX14" fmla="*/ 2438400 w 6315075"/>
                <a:gd name="connsiteY14" fmla="*/ 28575 h 600075"/>
                <a:gd name="connsiteX15" fmla="*/ 2495550 w 6315075"/>
                <a:gd name="connsiteY15" fmla="*/ 76200 h 600075"/>
                <a:gd name="connsiteX16" fmla="*/ 2552700 w 6315075"/>
                <a:gd name="connsiteY16" fmla="*/ 95250 h 600075"/>
                <a:gd name="connsiteX17" fmla="*/ 2581275 w 6315075"/>
                <a:gd name="connsiteY17" fmla="*/ 104775 h 600075"/>
                <a:gd name="connsiteX18" fmla="*/ 2609850 w 6315075"/>
                <a:gd name="connsiteY18" fmla="*/ 114300 h 600075"/>
                <a:gd name="connsiteX19" fmla="*/ 2638425 w 6315075"/>
                <a:gd name="connsiteY19" fmla="*/ 123825 h 600075"/>
                <a:gd name="connsiteX20" fmla="*/ 3152775 w 6315075"/>
                <a:gd name="connsiteY20" fmla="*/ 133350 h 600075"/>
                <a:gd name="connsiteX21" fmla="*/ 3209925 w 6315075"/>
                <a:gd name="connsiteY21" fmla="*/ 171450 h 600075"/>
                <a:gd name="connsiteX22" fmla="*/ 3238500 w 6315075"/>
                <a:gd name="connsiteY22" fmla="*/ 190500 h 600075"/>
                <a:gd name="connsiteX23" fmla="*/ 3267075 w 6315075"/>
                <a:gd name="connsiteY23" fmla="*/ 219075 h 600075"/>
                <a:gd name="connsiteX24" fmla="*/ 3295650 w 6315075"/>
                <a:gd name="connsiteY24" fmla="*/ 228600 h 600075"/>
                <a:gd name="connsiteX25" fmla="*/ 3324225 w 6315075"/>
                <a:gd name="connsiteY25" fmla="*/ 247650 h 600075"/>
                <a:gd name="connsiteX26" fmla="*/ 3371850 w 6315075"/>
                <a:gd name="connsiteY26" fmla="*/ 285750 h 600075"/>
                <a:gd name="connsiteX27" fmla="*/ 3390900 w 6315075"/>
                <a:gd name="connsiteY27" fmla="*/ 314325 h 600075"/>
                <a:gd name="connsiteX28" fmla="*/ 3476625 w 6315075"/>
                <a:gd name="connsiteY28" fmla="*/ 381000 h 600075"/>
                <a:gd name="connsiteX29" fmla="*/ 3505200 w 6315075"/>
                <a:gd name="connsiteY29" fmla="*/ 409575 h 600075"/>
                <a:gd name="connsiteX30" fmla="*/ 3562350 w 6315075"/>
                <a:gd name="connsiteY30" fmla="*/ 428625 h 600075"/>
                <a:gd name="connsiteX31" fmla="*/ 3590925 w 6315075"/>
                <a:gd name="connsiteY31" fmla="*/ 438150 h 600075"/>
                <a:gd name="connsiteX32" fmla="*/ 3619500 w 6315075"/>
                <a:gd name="connsiteY32" fmla="*/ 447675 h 600075"/>
                <a:gd name="connsiteX33" fmla="*/ 3733800 w 6315075"/>
                <a:gd name="connsiteY33" fmla="*/ 466725 h 600075"/>
                <a:gd name="connsiteX34" fmla="*/ 3838575 w 6315075"/>
                <a:gd name="connsiteY34" fmla="*/ 485775 h 600075"/>
                <a:gd name="connsiteX35" fmla="*/ 3895725 w 6315075"/>
                <a:gd name="connsiteY35" fmla="*/ 495300 h 600075"/>
                <a:gd name="connsiteX36" fmla="*/ 4000500 w 6315075"/>
                <a:gd name="connsiteY36" fmla="*/ 523875 h 600075"/>
                <a:gd name="connsiteX37" fmla="*/ 4114800 w 6315075"/>
                <a:gd name="connsiteY37" fmla="*/ 533400 h 600075"/>
                <a:gd name="connsiteX38" fmla="*/ 4286250 w 6315075"/>
                <a:gd name="connsiteY38" fmla="*/ 552450 h 600075"/>
                <a:gd name="connsiteX39" fmla="*/ 4429125 w 6315075"/>
                <a:gd name="connsiteY39" fmla="*/ 561975 h 600075"/>
                <a:gd name="connsiteX40" fmla="*/ 4638675 w 6315075"/>
                <a:gd name="connsiteY40" fmla="*/ 581025 h 600075"/>
                <a:gd name="connsiteX41" fmla="*/ 4733925 w 6315075"/>
                <a:gd name="connsiteY41" fmla="*/ 590550 h 600075"/>
                <a:gd name="connsiteX42" fmla="*/ 4762500 w 6315075"/>
                <a:gd name="connsiteY42" fmla="*/ 600075 h 600075"/>
                <a:gd name="connsiteX43" fmla="*/ 4924425 w 6315075"/>
                <a:gd name="connsiteY43" fmla="*/ 590550 h 600075"/>
                <a:gd name="connsiteX44" fmla="*/ 4991100 w 6315075"/>
                <a:gd name="connsiteY44" fmla="*/ 581025 h 600075"/>
                <a:gd name="connsiteX45" fmla="*/ 5286375 w 6315075"/>
                <a:gd name="connsiteY45" fmla="*/ 571500 h 600075"/>
                <a:gd name="connsiteX46" fmla="*/ 5391150 w 6315075"/>
                <a:gd name="connsiteY46" fmla="*/ 552450 h 600075"/>
                <a:gd name="connsiteX47" fmla="*/ 5419725 w 6315075"/>
                <a:gd name="connsiteY47" fmla="*/ 542925 h 600075"/>
                <a:gd name="connsiteX48" fmla="*/ 5486400 w 6315075"/>
                <a:gd name="connsiteY48" fmla="*/ 533400 h 600075"/>
                <a:gd name="connsiteX49" fmla="*/ 5572125 w 6315075"/>
                <a:gd name="connsiteY49" fmla="*/ 504825 h 600075"/>
                <a:gd name="connsiteX50" fmla="*/ 5600700 w 6315075"/>
                <a:gd name="connsiteY50" fmla="*/ 495300 h 600075"/>
                <a:gd name="connsiteX51" fmla="*/ 5629275 w 6315075"/>
                <a:gd name="connsiteY51" fmla="*/ 476250 h 600075"/>
                <a:gd name="connsiteX52" fmla="*/ 5648325 w 6315075"/>
                <a:gd name="connsiteY52" fmla="*/ 447675 h 600075"/>
                <a:gd name="connsiteX53" fmla="*/ 5676900 w 6315075"/>
                <a:gd name="connsiteY53" fmla="*/ 438150 h 600075"/>
                <a:gd name="connsiteX54" fmla="*/ 5734050 w 6315075"/>
                <a:gd name="connsiteY54" fmla="*/ 352425 h 600075"/>
                <a:gd name="connsiteX55" fmla="*/ 5753100 w 6315075"/>
                <a:gd name="connsiteY55" fmla="*/ 323850 h 600075"/>
                <a:gd name="connsiteX56" fmla="*/ 5762625 w 6315075"/>
                <a:gd name="connsiteY56" fmla="*/ 295275 h 600075"/>
                <a:gd name="connsiteX57" fmla="*/ 5819775 w 6315075"/>
                <a:gd name="connsiteY57" fmla="*/ 247650 h 600075"/>
                <a:gd name="connsiteX58" fmla="*/ 5848350 w 6315075"/>
                <a:gd name="connsiteY58" fmla="*/ 238125 h 600075"/>
                <a:gd name="connsiteX59" fmla="*/ 5876925 w 6315075"/>
                <a:gd name="connsiteY59" fmla="*/ 219075 h 600075"/>
                <a:gd name="connsiteX60" fmla="*/ 5905500 w 6315075"/>
                <a:gd name="connsiteY60" fmla="*/ 209550 h 600075"/>
                <a:gd name="connsiteX61" fmla="*/ 5934075 w 6315075"/>
                <a:gd name="connsiteY61" fmla="*/ 190500 h 600075"/>
                <a:gd name="connsiteX62" fmla="*/ 6019800 w 6315075"/>
                <a:gd name="connsiteY62" fmla="*/ 180975 h 600075"/>
                <a:gd name="connsiteX63" fmla="*/ 6076950 w 6315075"/>
                <a:gd name="connsiteY63" fmla="*/ 161925 h 600075"/>
                <a:gd name="connsiteX64" fmla="*/ 6143625 w 6315075"/>
                <a:gd name="connsiteY64" fmla="*/ 142875 h 600075"/>
                <a:gd name="connsiteX65" fmla="*/ 6172200 w 6315075"/>
                <a:gd name="connsiteY65" fmla="*/ 123825 h 600075"/>
                <a:gd name="connsiteX66" fmla="*/ 6229350 w 6315075"/>
                <a:gd name="connsiteY66" fmla="*/ 104775 h 600075"/>
                <a:gd name="connsiteX67" fmla="*/ 6286500 w 6315075"/>
                <a:gd name="connsiteY67" fmla="*/ 76200 h 600075"/>
                <a:gd name="connsiteX68" fmla="*/ 6315075 w 6315075"/>
                <a:gd name="connsiteY68" fmla="*/ 57150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15075" h="600075">
                  <a:moveTo>
                    <a:pt x="0" y="200025"/>
                  </a:moveTo>
                  <a:cubicBezTo>
                    <a:pt x="19741" y="196077"/>
                    <a:pt x="87511" y="181991"/>
                    <a:pt x="104775" y="180975"/>
                  </a:cubicBezTo>
                  <a:cubicBezTo>
                    <a:pt x="193578" y="175751"/>
                    <a:pt x="282542" y="173518"/>
                    <a:pt x="371475" y="171450"/>
                  </a:cubicBezTo>
                  <a:lnTo>
                    <a:pt x="923925" y="161925"/>
                  </a:lnTo>
                  <a:cubicBezTo>
                    <a:pt x="997031" y="155279"/>
                    <a:pt x="1022140" y="155617"/>
                    <a:pt x="1085850" y="142875"/>
                  </a:cubicBezTo>
                  <a:cubicBezTo>
                    <a:pt x="1293298" y="101385"/>
                    <a:pt x="989117" y="160138"/>
                    <a:pt x="1152525" y="123825"/>
                  </a:cubicBezTo>
                  <a:cubicBezTo>
                    <a:pt x="1267961" y="98173"/>
                    <a:pt x="1151345" y="133743"/>
                    <a:pt x="1266825" y="95250"/>
                  </a:cubicBezTo>
                  <a:lnTo>
                    <a:pt x="1352550" y="66675"/>
                  </a:lnTo>
                  <a:cubicBezTo>
                    <a:pt x="1362075" y="63500"/>
                    <a:pt x="1372771" y="62719"/>
                    <a:pt x="1381125" y="57150"/>
                  </a:cubicBezTo>
                  <a:cubicBezTo>
                    <a:pt x="1396448" y="46934"/>
                    <a:pt x="1417789" y="29087"/>
                    <a:pt x="1438275" y="28575"/>
                  </a:cubicBezTo>
                  <a:cubicBezTo>
                    <a:pt x="1682694" y="22465"/>
                    <a:pt x="1927225" y="22225"/>
                    <a:pt x="2171700" y="19050"/>
                  </a:cubicBezTo>
                  <a:cubicBezTo>
                    <a:pt x="2197100" y="15875"/>
                    <a:pt x="2222715" y="14104"/>
                    <a:pt x="2247900" y="9525"/>
                  </a:cubicBezTo>
                  <a:cubicBezTo>
                    <a:pt x="2257778" y="7729"/>
                    <a:pt x="2266435" y="0"/>
                    <a:pt x="2276475" y="0"/>
                  </a:cubicBezTo>
                  <a:cubicBezTo>
                    <a:pt x="2308383" y="0"/>
                    <a:pt x="2339975" y="6350"/>
                    <a:pt x="2371725" y="9525"/>
                  </a:cubicBezTo>
                  <a:cubicBezTo>
                    <a:pt x="2376806" y="10795"/>
                    <a:pt x="2430201" y="23109"/>
                    <a:pt x="2438400" y="28575"/>
                  </a:cubicBezTo>
                  <a:cubicBezTo>
                    <a:pt x="2483262" y="58483"/>
                    <a:pt x="2448805" y="55425"/>
                    <a:pt x="2495550" y="76200"/>
                  </a:cubicBezTo>
                  <a:cubicBezTo>
                    <a:pt x="2513900" y="84355"/>
                    <a:pt x="2533650" y="88900"/>
                    <a:pt x="2552700" y="95250"/>
                  </a:cubicBezTo>
                  <a:lnTo>
                    <a:pt x="2581275" y="104775"/>
                  </a:lnTo>
                  <a:lnTo>
                    <a:pt x="2609850" y="114300"/>
                  </a:lnTo>
                  <a:cubicBezTo>
                    <a:pt x="2619375" y="117475"/>
                    <a:pt x="2628386" y="123639"/>
                    <a:pt x="2638425" y="123825"/>
                  </a:cubicBezTo>
                  <a:lnTo>
                    <a:pt x="3152775" y="133350"/>
                  </a:lnTo>
                  <a:lnTo>
                    <a:pt x="3209925" y="171450"/>
                  </a:lnTo>
                  <a:cubicBezTo>
                    <a:pt x="3219450" y="177800"/>
                    <a:pt x="3230405" y="182405"/>
                    <a:pt x="3238500" y="190500"/>
                  </a:cubicBezTo>
                  <a:cubicBezTo>
                    <a:pt x="3248025" y="200025"/>
                    <a:pt x="3255867" y="211603"/>
                    <a:pt x="3267075" y="219075"/>
                  </a:cubicBezTo>
                  <a:cubicBezTo>
                    <a:pt x="3275429" y="224644"/>
                    <a:pt x="3286670" y="224110"/>
                    <a:pt x="3295650" y="228600"/>
                  </a:cubicBezTo>
                  <a:cubicBezTo>
                    <a:pt x="3305889" y="233720"/>
                    <a:pt x="3314700" y="241300"/>
                    <a:pt x="3324225" y="247650"/>
                  </a:cubicBezTo>
                  <a:cubicBezTo>
                    <a:pt x="3378820" y="329542"/>
                    <a:pt x="3306125" y="233170"/>
                    <a:pt x="3371850" y="285750"/>
                  </a:cubicBezTo>
                  <a:cubicBezTo>
                    <a:pt x="3380789" y="292901"/>
                    <a:pt x="3383571" y="305531"/>
                    <a:pt x="3390900" y="314325"/>
                  </a:cubicBezTo>
                  <a:cubicBezTo>
                    <a:pt x="3457931" y="394762"/>
                    <a:pt x="3370422" y="274797"/>
                    <a:pt x="3476625" y="381000"/>
                  </a:cubicBezTo>
                  <a:cubicBezTo>
                    <a:pt x="3486150" y="390525"/>
                    <a:pt x="3493425" y="403033"/>
                    <a:pt x="3505200" y="409575"/>
                  </a:cubicBezTo>
                  <a:cubicBezTo>
                    <a:pt x="3522753" y="419327"/>
                    <a:pt x="3543300" y="422275"/>
                    <a:pt x="3562350" y="428625"/>
                  </a:cubicBezTo>
                  <a:lnTo>
                    <a:pt x="3590925" y="438150"/>
                  </a:lnTo>
                  <a:cubicBezTo>
                    <a:pt x="3600450" y="441325"/>
                    <a:pt x="3609596" y="446024"/>
                    <a:pt x="3619500" y="447675"/>
                  </a:cubicBezTo>
                  <a:cubicBezTo>
                    <a:pt x="3657600" y="454025"/>
                    <a:pt x="3696328" y="457357"/>
                    <a:pt x="3733800" y="466725"/>
                  </a:cubicBezTo>
                  <a:cubicBezTo>
                    <a:pt x="3798987" y="483022"/>
                    <a:pt x="3749840" y="472123"/>
                    <a:pt x="3838575" y="485775"/>
                  </a:cubicBezTo>
                  <a:cubicBezTo>
                    <a:pt x="3857663" y="488712"/>
                    <a:pt x="3876872" y="491110"/>
                    <a:pt x="3895725" y="495300"/>
                  </a:cubicBezTo>
                  <a:cubicBezTo>
                    <a:pt x="3952321" y="507877"/>
                    <a:pt x="3906261" y="516022"/>
                    <a:pt x="4000500" y="523875"/>
                  </a:cubicBezTo>
                  <a:lnTo>
                    <a:pt x="4114800" y="533400"/>
                  </a:lnTo>
                  <a:cubicBezTo>
                    <a:pt x="4172016" y="539122"/>
                    <a:pt x="4228876" y="548625"/>
                    <a:pt x="4286250" y="552450"/>
                  </a:cubicBezTo>
                  <a:lnTo>
                    <a:pt x="4429125" y="561975"/>
                  </a:lnTo>
                  <a:cubicBezTo>
                    <a:pt x="4516970" y="591257"/>
                    <a:pt x="4435873" y="567039"/>
                    <a:pt x="4638675" y="581025"/>
                  </a:cubicBezTo>
                  <a:cubicBezTo>
                    <a:pt x="4670508" y="583220"/>
                    <a:pt x="4702175" y="587375"/>
                    <a:pt x="4733925" y="590550"/>
                  </a:cubicBezTo>
                  <a:cubicBezTo>
                    <a:pt x="4743450" y="593725"/>
                    <a:pt x="4752460" y="600075"/>
                    <a:pt x="4762500" y="600075"/>
                  </a:cubicBezTo>
                  <a:cubicBezTo>
                    <a:pt x="4816568" y="600075"/>
                    <a:pt x="4870543" y="595040"/>
                    <a:pt x="4924425" y="590550"/>
                  </a:cubicBezTo>
                  <a:cubicBezTo>
                    <a:pt x="4946798" y="588686"/>
                    <a:pt x="4968680" y="582205"/>
                    <a:pt x="4991100" y="581025"/>
                  </a:cubicBezTo>
                  <a:cubicBezTo>
                    <a:pt x="5089440" y="575849"/>
                    <a:pt x="5187950" y="574675"/>
                    <a:pt x="5286375" y="571500"/>
                  </a:cubicBezTo>
                  <a:cubicBezTo>
                    <a:pt x="5399323" y="543263"/>
                    <a:pt x="5220505" y="586579"/>
                    <a:pt x="5391150" y="552450"/>
                  </a:cubicBezTo>
                  <a:cubicBezTo>
                    <a:pt x="5400995" y="550481"/>
                    <a:pt x="5409880" y="544894"/>
                    <a:pt x="5419725" y="542925"/>
                  </a:cubicBezTo>
                  <a:cubicBezTo>
                    <a:pt x="5441740" y="538522"/>
                    <a:pt x="5464175" y="536575"/>
                    <a:pt x="5486400" y="533400"/>
                  </a:cubicBezTo>
                  <a:lnTo>
                    <a:pt x="5572125" y="504825"/>
                  </a:lnTo>
                  <a:cubicBezTo>
                    <a:pt x="5581650" y="501650"/>
                    <a:pt x="5592346" y="500869"/>
                    <a:pt x="5600700" y="495300"/>
                  </a:cubicBezTo>
                  <a:lnTo>
                    <a:pt x="5629275" y="476250"/>
                  </a:lnTo>
                  <a:cubicBezTo>
                    <a:pt x="5635625" y="466725"/>
                    <a:pt x="5639386" y="454826"/>
                    <a:pt x="5648325" y="447675"/>
                  </a:cubicBezTo>
                  <a:cubicBezTo>
                    <a:pt x="5656165" y="441403"/>
                    <a:pt x="5669800" y="445250"/>
                    <a:pt x="5676900" y="438150"/>
                  </a:cubicBezTo>
                  <a:lnTo>
                    <a:pt x="5734050" y="352425"/>
                  </a:lnTo>
                  <a:cubicBezTo>
                    <a:pt x="5740400" y="342900"/>
                    <a:pt x="5749480" y="334710"/>
                    <a:pt x="5753100" y="323850"/>
                  </a:cubicBezTo>
                  <a:cubicBezTo>
                    <a:pt x="5756275" y="314325"/>
                    <a:pt x="5757056" y="303629"/>
                    <a:pt x="5762625" y="295275"/>
                  </a:cubicBezTo>
                  <a:cubicBezTo>
                    <a:pt x="5773158" y="279476"/>
                    <a:pt x="5802204" y="256435"/>
                    <a:pt x="5819775" y="247650"/>
                  </a:cubicBezTo>
                  <a:cubicBezTo>
                    <a:pt x="5828755" y="243160"/>
                    <a:pt x="5839370" y="242615"/>
                    <a:pt x="5848350" y="238125"/>
                  </a:cubicBezTo>
                  <a:cubicBezTo>
                    <a:pt x="5858589" y="233005"/>
                    <a:pt x="5866686" y="224195"/>
                    <a:pt x="5876925" y="219075"/>
                  </a:cubicBezTo>
                  <a:cubicBezTo>
                    <a:pt x="5885905" y="214585"/>
                    <a:pt x="5896520" y="214040"/>
                    <a:pt x="5905500" y="209550"/>
                  </a:cubicBezTo>
                  <a:cubicBezTo>
                    <a:pt x="5915739" y="204430"/>
                    <a:pt x="5922969" y="193276"/>
                    <a:pt x="5934075" y="190500"/>
                  </a:cubicBezTo>
                  <a:cubicBezTo>
                    <a:pt x="5961967" y="183527"/>
                    <a:pt x="5991225" y="184150"/>
                    <a:pt x="6019800" y="180975"/>
                  </a:cubicBezTo>
                  <a:cubicBezTo>
                    <a:pt x="6038850" y="174625"/>
                    <a:pt x="6057469" y="166795"/>
                    <a:pt x="6076950" y="161925"/>
                  </a:cubicBezTo>
                  <a:cubicBezTo>
                    <a:pt x="6089157" y="158873"/>
                    <a:pt x="6129960" y="149707"/>
                    <a:pt x="6143625" y="142875"/>
                  </a:cubicBezTo>
                  <a:cubicBezTo>
                    <a:pt x="6153864" y="137755"/>
                    <a:pt x="6161739" y="128474"/>
                    <a:pt x="6172200" y="123825"/>
                  </a:cubicBezTo>
                  <a:cubicBezTo>
                    <a:pt x="6190550" y="115670"/>
                    <a:pt x="6212642" y="115914"/>
                    <a:pt x="6229350" y="104775"/>
                  </a:cubicBezTo>
                  <a:cubicBezTo>
                    <a:pt x="6311242" y="50180"/>
                    <a:pt x="6207630" y="115635"/>
                    <a:pt x="6286500" y="76200"/>
                  </a:cubicBezTo>
                  <a:cubicBezTo>
                    <a:pt x="6296739" y="71080"/>
                    <a:pt x="6315075" y="57150"/>
                    <a:pt x="6315075" y="57150"/>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7" name="ZoneTexte 6"/>
            <p:cNvSpPr txBox="1"/>
            <p:nvPr/>
          </p:nvSpPr>
          <p:spPr>
            <a:xfrm rot="5400000">
              <a:off x="4713348" y="550695"/>
              <a:ext cx="745697" cy="549546"/>
            </a:xfrm>
            <a:prstGeom prst="rect">
              <a:avLst/>
            </a:prstGeom>
            <a:noFill/>
          </p:spPr>
          <p:txBody>
            <a:bodyPr wrap="none" rtlCol="0">
              <a:spAutoFit/>
            </a:bodyPr>
            <a:lstStyle/>
            <a:p>
              <a:r>
                <a:rPr lang="fr-FR" sz="1400" b="1" dirty="0">
                  <a:solidFill>
                    <a:srgbClr val="00B0F0"/>
                  </a:solidFill>
                </a:rPr>
                <a:t>Lez</a:t>
              </a:r>
            </a:p>
          </p:txBody>
        </p:sp>
        <p:sp>
          <p:nvSpPr>
            <p:cNvPr id="8" name="ZoneTexte 7"/>
            <p:cNvSpPr txBox="1"/>
            <p:nvPr/>
          </p:nvSpPr>
          <p:spPr>
            <a:xfrm rot="5400000">
              <a:off x="1480718" y="1317628"/>
              <a:ext cx="604795" cy="549546"/>
            </a:xfrm>
            <a:prstGeom prst="rect">
              <a:avLst/>
            </a:prstGeom>
            <a:noFill/>
          </p:spPr>
          <p:txBody>
            <a:bodyPr wrap="none" rtlCol="0">
              <a:spAutoFit/>
            </a:bodyPr>
            <a:lstStyle/>
            <a:p>
              <a:r>
                <a:rPr lang="fr-FR" sz="1400" b="1" dirty="0">
                  <a:solidFill>
                    <a:schemeClr val="accent6"/>
                  </a:solidFill>
                </a:rPr>
                <a:t>A1</a:t>
              </a:r>
            </a:p>
          </p:txBody>
        </p:sp>
        <p:sp>
          <p:nvSpPr>
            <p:cNvPr id="9" name="Forme libre 8"/>
            <p:cNvSpPr/>
            <p:nvPr/>
          </p:nvSpPr>
          <p:spPr>
            <a:xfrm>
              <a:off x="390525" y="1333464"/>
              <a:ext cx="933450" cy="3876711"/>
            </a:xfrm>
            <a:custGeom>
              <a:avLst/>
              <a:gdLst>
                <a:gd name="connsiteX0" fmla="*/ 904875 w 933450"/>
                <a:gd name="connsiteY0" fmla="*/ 3876711 h 3876711"/>
                <a:gd name="connsiteX1" fmla="*/ 866775 w 933450"/>
                <a:gd name="connsiteY1" fmla="*/ 3829086 h 3876711"/>
                <a:gd name="connsiteX2" fmla="*/ 847725 w 933450"/>
                <a:gd name="connsiteY2" fmla="*/ 3800511 h 3876711"/>
                <a:gd name="connsiteX3" fmla="*/ 819150 w 933450"/>
                <a:gd name="connsiteY3" fmla="*/ 3781461 h 3876711"/>
                <a:gd name="connsiteX4" fmla="*/ 800100 w 933450"/>
                <a:gd name="connsiteY4" fmla="*/ 3724311 h 3876711"/>
                <a:gd name="connsiteX5" fmla="*/ 781050 w 933450"/>
                <a:gd name="connsiteY5" fmla="*/ 3695736 h 3876711"/>
                <a:gd name="connsiteX6" fmla="*/ 762000 w 933450"/>
                <a:gd name="connsiteY6" fmla="*/ 3638586 h 3876711"/>
                <a:gd name="connsiteX7" fmla="*/ 733425 w 933450"/>
                <a:gd name="connsiteY7" fmla="*/ 3581436 h 3876711"/>
                <a:gd name="connsiteX8" fmla="*/ 714375 w 933450"/>
                <a:gd name="connsiteY8" fmla="*/ 3552861 h 3876711"/>
                <a:gd name="connsiteX9" fmla="*/ 695325 w 933450"/>
                <a:gd name="connsiteY9" fmla="*/ 3495711 h 3876711"/>
                <a:gd name="connsiteX10" fmla="*/ 685800 w 933450"/>
                <a:gd name="connsiteY10" fmla="*/ 3467136 h 3876711"/>
                <a:gd name="connsiteX11" fmla="*/ 657225 w 933450"/>
                <a:gd name="connsiteY11" fmla="*/ 3209961 h 3876711"/>
                <a:gd name="connsiteX12" fmla="*/ 647700 w 933450"/>
                <a:gd name="connsiteY12" fmla="*/ 3181386 h 3876711"/>
                <a:gd name="connsiteX13" fmla="*/ 666750 w 933450"/>
                <a:gd name="connsiteY13" fmla="*/ 2819436 h 3876711"/>
                <a:gd name="connsiteX14" fmla="*/ 676275 w 933450"/>
                <a:gd name="connsiteY14" fmla="*/ 2752761 h 3876711"/>
                <a:gd name="connsiteX15" fmla="*/ 695325 w 933450"/>
                <a:gd name="connsiteY15" fmla="*/ 2695611 h 3876711"/>
                <a:gd name="connsiteX16" fmla="*/ 704850 w 933450"/>
                <a:gd name="connsiteY16" fmla="*/ 2667036 h 3876711"/>
                <a:gd name="connsiteX17" fmla="*/ 723900 w 933450"/>
                <a:gd name="connsiteY17" fmla="*/ 2638461 h 3876711"/>
                <a:gd name="connsiteX18" fmla="*/ 742950 w 933450"/>
                <a:gd name="connsiteY18" fmla="*/ 2581311 h 3876711"/>
                <a:gd name="connsiteX19" fmla="*/ 752475 w 933450"/>
                <a:gd name="connsiteY19" fmla="*/ 2552736 h 3876711"/>
                <a:gd name="connsiteX20" fmla="*/ 771525 w 933450"/>
                <a:gd name="connsiteY20" fmla="*/ 2524161 h 3876711"/>
                <a:gd name="connsiteX21" fmla="*/ 800100 w 933450"/>
                <a:gd name="connsiteY21" fmla="*/ 2438436 h 3876711"/>
                <a:gd name="connsiteX22" fmla="*/ 809625 w 933450"/>
                <a:gd name="connsiteY22" fmla="*/ 2409861 h 3876711"/>
                <a:gd name="connsiteX23" fmla="*/ 838200 w 933450"/>
                <a:gd name="connsiteY23" fmla="*/ 2352711 h 3876711"/>
                <a:gd name="connsiteX24" fmla="*/ 857250 w 933450"/>
                <a:gd name="connsiteY24" fmla="*/ 2324136 h 3876711"/>
                <a:gd name="connsiteX25" fmla="*/ 876300 w 933450"/>
                <a:gd name="connsiteY25" fmla="*/ 2266986 h 3876711"/>
                <a:gd name="connsiteX26" fmla="*/ 885825 w 933450"/>
                <a:gd name="connsiteY26" fmla="*/ 2238411 h 3876711"/>
                <a:gd name="connsiteX27" fmla="*/ 904875 w 933450"/>
                <a:gd name="connsiteY27" fmla="*/ 2171736 h 3876711"/>
                <a:gd name="connsiteX28" fmla="*/ 914400 w 933450"/>
                <a:gd name="connsiteY28" fmla="*/ 2095536 h 3876711"/>
                <a:gd name="connsiteX29" fmla="*/ 933450 w 933450"/>
                <a:gd name="connsiteY29" fmla="*/ 1981236 h 3876711"/>
                <a:gd name="connsiteX30" fmla="*/ 923925 w 933450"/>
                <a:gd name="connsiteY30" fmla="*/ 1447836 h 3876711"/>
                <a:gd name="connsiteX31" fmla="*/ 914400 w 933450"/>
                <a:gd name="connsiteY31" fmla="*/ 1371636 h 3876711"/>
                <a:gd name="connsiteX32" fmla="*/ 895350 w 933450"/>
                <a:gd name="connsiteY32" fmla="*/ 1247811 h 3876711"/>
                <a:gd name="connsiteX33" fmla="*/ 885825 w 933450"/>
                <a:gd name="connsiteY33" fmla="*/ 1200186 h 3876711"/>
                <a:gd name="connsiteX34" fmla="*/ 857250 w 933450"/>
                <a:gd name="connsiteY34" fmla="*/ 1047786 h 3876711"/>
                <a:gd name="connsiteX35" fmla="*/ 847725 w 933450"/>
                <a:gd name="connsiteY35" fmla="*/ 1019211 h 3876711"/>
                <a:gd name="connsiteX36" fmla="*/ 828675 w 933450"/>
                <a:gd name="connsiteY36" fmla="*/ 904911 h 3876711"/>
                <a:gd name="connsiteX37" fmla="*/ 819150 w 933450"/>
                <a:gd name="connsiteY37" fmla="*/ 876336 h 3876711"/>
                <a:gd name="connsiteX38" fmla="*/ 790575 w 933450"/>
                <a:gd name="connsiteY38" fmla="*/ 781086 h 3876711"/>
                <a:gd name="connsiteX39" fmla="*/ 771525 w 933450"/>
                <a:gd name="connsiteY39" fmla="*/ 752511 h 3876711"/>
                <a:gd name="connsiteX40" fmla="*/ 752475 w 933450"/>
                <a:gd name="connsiteY40" fmla="*/ 695361 h 3876711"/>
                <a:gd name="connsiteX41" fmla="*/ 742950 w 933450"/>
                <a:gd name="connsiteY41" fmla="*/ 666786 h 3876711"/>
                <a:gd name="connsiteX42" fmla="*/ 704850 w 933450"/>
                <a:gd name="connsiteY42" fmla="*/ 609636 h 3876711"/>
                <a:gd name="connsiteX43" fmla="*/ 685800 w 933450"/>
                <a:gd name="connsiteY43" fmla="*/ 581061 h 3876711"/>
                <a:gd name="connsiteX44" fmla="*/ 628650 w 933450"/>
                <a:gd name="connsiteY44" fmla="*/ 523911 h 3876711"/>
                <a:gd name="connsiteX45" fmla="*/ 571500 w 933450"/>
                <a:gd name="connsiteY45" fmla="*/ 438186 h 3876711"/>
                <a:gd name="connsiteX46" fmla="*/ 552450 w 933450"/>
                <a:gd name="connsiteY46" fmla="*/ 409611 h 3876711"/>
                <a:gd name="connsiteX47" fmla="*/ 495300 w 933450"/>
                <a:gd name="connsiteY47" fmla="*/ 381036 h 3876711"/>
                <a:gd name="connsiteX48" fmla="*/ 419100 w 933450"/>
                <a:gd name="connsiteY48" fmla="*/ 314361 h 3876711"/>
                <a:gd name="connsiteX49" fmla="*/ 390525 w 933450"/>
                <a:gd name="connsiteY49" fmla="*/ 295311 h 3876711"/>
                <a:gd name="connsiteX50" fmla="*/ 361950 w 933450"/>
                <a:gd name="connsiteY50" fmla="*/ 276261 h 3876711"/>
                <a:gd name="connsiteX51" fmla="*/ 333375 w 933450"/>
                <a:gd name="connsiteY51" fmla="*/ 266736 h 3876711"/>
                <a:gd name="connsiteX52" fmla="*/ 257175 w 933450"/>
                <a:gd name="connsiteY52" fmla="*/ 200061 h 3876711"/>
                <a:gd name="connsiteX53" fmla="*/ 228600 w 933450"/>
                <a:gd name="connsiteY53" fmla="*/ 181011 h 3876711"/>
                <a:gd name="connsiteX54" fmla="*/ 209550 w 933450"/>
                <a:gd name="connsiteY54" fmla="*/ 152436 h 3876711"/>
                <a:gd name="connsiteX55" fmla="*/ 123825 w 933450"/>
                <a:gd name="connsiteY55" fmla="*/ 95286 h 3876711"/>
                <a:gd name="connsiteX56" fmla="*/ 66675 w 933450"/>
                <a:gd name="connsiteY56" fmla="*/ 47661 h 3876711"/>
                <a:gd name="connsiteX57" fmla="*/ 38100 w 933450"/>
                <a:gd name="connsiteY57" fmla="*/ 28611 h 3876711"/>
                <a:gd name="connsiteX58" fmla="*/ 0 w 933450"/>
                <a:gd name="connsiteY58" fmla="*/ 36 h 387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33450" h="3876711">
                  <a:moveTo>
                    <a:pt x="904875" y="3876711"/>
                  </a:moveTo>
                  <a:cubicBezTo>
                    <a:pt x="892175" y="3860836"/>
                    <a:pt x="878973" y="3845350"/>
                    <a:pt x="866775" y="3829086"/>
                  </a:cubicBezTo>
                  <a:cubicBezTo>
                    <a:pt x="859906" y="3819928"/>
                    <a:pt x="855820" y="3808606"/>
                    <a:pt x="847725" y="3800511"/>
                  </a:cubicBezTo>
                  <a:cubicBezTo>
                    <a:pt x="839630" y="3792416"/>
                    <a:pt x="828675" y="3787811"/>
                    <a:pt x="819150" y="3781461"/>
                  </a:cubicBezTo>
                  <a:cubicBezTo>
                    <a:pt x="812800" y="3762411"/>
                    <a:pt x="811239" y="3741019"/>
                    <a:pt x="800100" y="3724311"/>
                  </a:cubicBezTo>
                  <a:cubicBezTo>
                    <a:pt x="793750" y="3714786"/>
                    <a:pt x="785699" y="3706197"/>
                    <a:pt x="781050" y="3695736"/>
                  </a:cubicBezTo>
                  <a:cubicBezTo>
                    <a:pt x="772895" y="3677386"/>
                    <a:pt x="773139" y="3655294"/>
                    <a:pt x="762000" y="3638586"/>
                  </a:cubicBezTo>
                  <a:cubicBezTo>
                    <a:pt x="707405" y="3556694"/>
                    <a:pt x="772860" y="3660306"/>
                    <a:pt x="733425" y="3581436"/>
                  </a:cubicBezTo>
                  <a:cubicBezTo>
                    <a:pt x="728305" y="3571197"/>
                    <a:pt x="719024" y="3563322"/>
                    <a:pt x="714375" y="3552861"/>
                  </a:cubicBezTo>
                  <a:cubicBezTo>
                    <a:pt x="706220" y="3534511"/>
                    <a:pt x="701675" y="3514761"/>
                    <a:pt x="695325" y="3495711"/>
                  </a:cubicBezTo>
                  <a:lnTo>
                    <a:pt x="685800" y="3467136"/>
                  </a:lnTo>
                  <a:cubicBezTo>
                    <a:pt x="685608" y="3465213"/>
                    <a:pt x="668355" y="3265611"/>
                    <a:pt x="657225" y="3209961"/>
                  </a:cubicBezTo>
                  <a:cubicBezTo>
                    <a:pt x="655256" y="3200116"/>
                    <a:pt x="650875" y="3190911"/>
                    <a:pt x="647700" y="3181386"/>
                  </a:cubicBezTo>
                  <a:cubicBezTo>
                    <a:pt x="656312" y="2923035"/>
                    <a:pt x="645878" y="2975972"/>
                    <a:pt x="666750" y="2819436"/>
                  </a:cubicBezTo>
                  <a:cubicBezTo>
                    <a:pt x="669717" y="2797182"/>
                    <a:pt x="671227" y="2774637"/>
                    <a:pt x="676275" y="2752761"/>
                  </a:cubicBezTo>
                  <a:cubicBezTo>
                    <a:pt x="680790" y="2733195"/>
                    <a:pt x="688975" y="2714661"/>
                    <a:pt x="695325" y="2695611"/>
                  </a:cubicBezTo>
                  <a:cubicBezTo>
                    <a:pt x="698500" y="2686086"/>
                    <a:pt x="699281" y="2675390"/>
                    <a:pt x="704850" y="2667036"/>
                  </a:cubicBezTo>
                  <a:cubicBezTo>
                    <a:pt x="711200" y="2657511"/>
                    <a:pt x="719251" y="2648922"/>
                    <a:pt x="723900" y="2638461"/>
                  </a:cubicBezTo>
                  <a:cubicBezTo>
                    <a:pt x="732055" y="2620111"/>
                    <a:pt x="736600" y="2600361"/>
                    <a:pt x="742950" y="2581311"/>
                  </a:cubicBezTo>
                  <a:cubicBezTo>
                    <a:pt x="746125" y="2571786"/>
                    <a:pt x="746906" y="2561090"/>
                    <a:pt x="752475" y="2552736"/>
                  </a:cubicBezTo>
                  <a:cubicBezTo>
                    <a:pt x="758825" y="2543211"/>
                    <a:pt x="766876" y="2534622"/>
                    <a:pt x="771525" y="2524161"/>
                  </a:cubicBezTo>
                  <a:lnTo>
                    <a:pt x="800100" y="2438436"/>
                  </a:lnTo>
                  <a:cubicBezTo>
                    <a:pt x="803275" y="2428911"/>
                    <a:pt x="804056" y="2418215"/>
                    <a:pt x="809625" y="2409861"/>
                  </a:cubicBezTo>
                  <a:cubicBezTo>
                    <a:pt x="864220" y="2327969"/>
                    <a:pt x="798765" y="2431581"/>
                    <a:pt x="838200" y="2352711"/>
                  </a:cubicBezTo>
                  <a:cubicBezTo>
                    <a:pt x="843320" y="2342472"/>
                    <a:pt x="852601" y="2334597"/>
                    <a:pt x="857250" y="2324136"/>
                  </a:cubicBezTo>
                  <a:cubicBezTo>
                    <a:pt x="865405" y="2305786"/>
                    <a:pt x="869950" y="2286036"/>
                    <a:pt x="876300" y="2266986"/>
                  </a:cubicBezTo>
                  <a:lnTo>
                    <a:pt x="885825" y="2238411"/>
                  </a:lnTo>
                  <a:cubicBezTo>
                    <a:pt x="893374" y="2215763"/>
                    <a:pt x="900888" y="2195656"/>
                    <a:pt x="904875" y="2171736"/>
                  </a:cubicBezTo>
                  <a:cubicBezTo>
                    <a:pt x="909083" y="2146487"/>
                    <a:pt x="911017" y="2120909"/>
                    <a:pt x="914400" y="2095536"/>
                  </a:cubicBezTo>
                  <a:cubicBezTo>
                    <a:pt x="923852" y="2024649"/>
                    <a:pt x="921226" y="2042356"/>
                    <a:pt x="933450" y="1981236"/>
                  </a:cubicBezTo>
                  <a:cubicBezTo>
                    <a:pt x="930275" y="1803436"/>
                    <a:pt x="929479" y="1625578"/>
                    <a:pt x="923925" y="1447836"/>
                  </a:cubicBezTo>
                  <a:cubicBezTo>
                    <a:pt x="923125" y="1422251"/>
                    <a:pt x="917783" y="1397009"/>
                    <a:pt x="914400" y="1371636"/>
                  </a:cubicBezTo>
                  <a:cubicBezTo>
                    <a:pt x="909049" y="1331501"/>
                    <a:pt x="902626" y="1287830"/>
                    <a:pt x="895350" y="1247811"/>
                  </a:cubicBezTo>
                  <a:cubicBezTo>
                    <a:pt x="892454" y="1231883"/>
                    <a:pt x="888721" y="1216114"/>
                    <a:pt x="885825" y="1200186"/>
                  </a:cubicBezTo>
                  <a:cubicBezTo>
                    <a:pt x="878905" y="1162125"/>
                    <a:pt x="866796" y="1076425"/>
                    <a:pt x="857250" y="1047786"/>
                  </a:cubicBezTo>
                  <a:cubicBezTo>
                    <a:pt x="854075" y="1038261"/>
                    <a:pt x="850483" y="1028865"/>
                    <a:pt x="847725" y="1019211"/>
                  </a:cubicBezTo>
                  <a:cubicBezTo>
                    <a:pt x="828798" y="952967"/>
                    <a:pt x="846068" y="1000575"/>
                    <a:pt x="828675" y="904911"/>
                  </a:cubicBezTo>
                  <a:cubicBezTo>
                    <a:pt x="826879" y="895033"/>
                    <a:pt x="821908" y="885990"/>
                    <a:pt x="819150" y="876336"/>
                  </a:cubicBezTo>
                  <a:cubicBezTo>
                    <a:pt x="812494" y="853041"/>
                    <a:pt x="801893" y="798063"/>
                    <a:pt x="790575" y="781086"/>
                  </a:cubicBezTo>
                  <a:cubicBezTo>
                    <a:pt x="784225" y="771561"/>
                    <a:pt x="776174" y="762972"/>
                    <a:pt x="771525" y="752511"/>
                  </a:cubicBezTo>
                  <a:cubicBezTo>
                    <a:pt x="763370" y="734161"/>
                    <a:pt x="758825" y="714411"/>
                    <a:pt x="752475" y="695361"/>
                  </a:cubicBezTo>
                  <a:cubicBezTo>
                    <a:pt x="749300" y="685836"/>
                    <a:pt x="748519" y="675140"/>
                    <a:pt x="742950" y="666786"/>
                  </a:cubicBezTo>
                  <a:lnTo>
                    <a:pt x="704850" y="609636"/>
                  </a:lnTo>
                  <a:cubicBezTo>
                    <a:pt x="698500" y="600111"/>
                    <a:pt x="693895" y="589156"/>
                    <a:pt x="685800" y="581061"/>
                  </a:cubicBezTo>
                  <a:cubicBezTo>
                    <a:pt x="666750" y="562011"/>
                    <a:pt x="643594" y="546327"/>
                    <a:pt x="628650" y="523911"/>
                  </a:cubicBezTo>
                  <a:lnTo>
                    <a:pt x="571500" y="438186"/>
                  </a:lnTo>
                  <a:cubicBezTo>
                    <a:pt x="565150" y="428661"/>
                    <a:pt x="563310" y="413231"/>
                    <a:pt x="552450" y="409611"/>
                  </a:cubicBezTo>
                  <a:cubicBezTo>
                    <a:pt x="513015" y="396466"/>
                    <a:pt x="532229" y="405655"/>
                    <a:pt x="495300" y="381036"/>
                  </a:cubicBezTo>
                  <a:cubicBezTo>
                    <a:pt x="463550" y="333411"/>
                    <a:pt x="485775" y="358811"/>
                    <a:pt x="419100" y="314361"/>
                  </a:cubicBezTo>
                  <a:lnTo>
                    <a:pt x="390525" y="295311"/>
                  </a:lnTo>
                  <a:cubicBezTo>
                    <a:pt x="381000" y="288961"/>
                    <a:pt x="372810" y="279881"/>
                    <a:pt x="361950" y="276261"/>
                  </a:cubicBezTo>
                  <a:lnTo>
                    <a:pt x="333375" y="266736"/>
                  </a:lnTo>
                  <a:cubicBezTo>
                    <a:pt x="301625" y="219111"/>
                    <a:pt x="323850" y="244511"/>
                    <a:pt x="257175" y="200061"/>
                  </a:cubicBezTo>
                  <a:lnTo>
                    <a:pt x="228600" y="181011"/>
                  </a:lnTo>
                  <a:cubicBezTo>
                    <a:pt x="222250" y="171486"/>
                    <a:pt x="218165" y="159974"/>
                    <a:pt x="209550" y="152436"/>
                  </a:cubicBezTo>
                  <a:lnTo>
                    <a:pt x="123825" y="95286"/>
                  </a:lnTo>
                  <a:cubicBezTo>
                    <a:pt x="52879" y="47988"/>
                    <a:pt x="140014" y="108777"/>
                    <a:pt x="66675" y="47661"/>
                  </a:cubicBezTo>
                  <a:cubicBezTo>
                    <a:pt x="57881" y="40332"/>
                    <a:pt x="46894" y="35940"/>
                    <a:pt x="38100" y="28611"/>
                  </a:cubicBezTo>
                  <a:cubicBezTo>
                    <a:pt x="1116" y="-2209"/>
                    <a:pt x="24448" y="36"/>
                    <a:pt x="0" y="36"/>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10" name="ZoneTexte 9"/>
            <p:cNvSpPr txBox="1"/>
            <p:nvPr/>
          </p:nvSpPr>
          <p:spPr>
            <a:xfrm rot="5400000">
              <a:off x="560319" y="2923818"/>
              <a:ext cx="986857" cy="549546"/>
            </a:xfrm>
            <a:prstGeom prst="rect">
              <a:avLst/>
            </a:prstGeom>
            <a:noFill/>
          </p:spPr>
          <p:txBody>
            <a:bodyPr wrap="none" rtlCol="0">
              <a:spAutoFit/>
            </a:bodyPr>
            <a:lstStyle/>
            <a:p>
              <a:r>
                <a:rPr lang="fr-FR" sz="1400" b="1" dirty="0" err="1">
                  <a:solidFill>
                    <a:srgbClr val="00B0F0"/>
                  </a:solidFill>
                </a:rPr>
                <a:t>Lirou</a:t>
              </a:r>
              <a:endParaRPr lang="fr-FR" sz="1400" b="1" dirty="0">
                <a:solidFill>
                  <a:srgbClr val="00B0F0"/>
                </a:solidFill>
              </a:endParaRPr>
            </a:p>
          </p:txBody>
        </p:sp>
        <p:sp>
          <p:nvSpPr>
            <p:cNvPr id="11" name="Forme libre 10"/>
            <p:cNvSpPr/>
            <p:nvPr/>
          </p:nvSpPr>
          <p:spPr>
            <a:xfrm>
              <a:off x="1895475" y="709613"/>
              <a:ext cx="2214563" cy="1144269"/>
            </a:xfrm>
            <a:custGeom>
              <a:avLst/>
              <a:gdLst>
                <a:gd name="connsiteX0" fmla="*/ 0 w 2214563"/>
                <a:gd name="connsiteY0" fmla="*/ 14287 h 1144269"/>
                <a:gd name="connsiteX1" fmla="*/ 4763 w 2214563"/>
                <a:gd name="connsiteY1" fmla="*/ 38100 h 1144269"/>
                <a:gd name="connsiteX2" fmla="*/ 23813 w 2214563"/>
                <a:gd name="connsiteY2" fmla="*/ 66675 h 1144269"/>
                <a:gd name="connsiteX3" fmla="*/ 33338 w 2214563"/>
                <a:gd name="connsiteY3" fmla="*/ 95250 h 1144269"/>
                <a:gd name="connsiteX4" fmla="*/ 38100 w 2214563"/>
                <a:gd name="connsiteY4" fmla="*/ 114300 h 1144269"/>
                <a:gd name="connsiteX5" fmla="*/ 47625 w 2214563"/>
                <a:gd name="connsiteY5" fmla="*/ 142875 h 1144269"/>
                <a:gd name="connsiteX6" fmla="*/ 52388 w 2214563"/>
                <a:gd name="connsiteY6" fmla="*/ 166687 h 1144269"/>
                <a:gd name="connsiteX7" fmla="*/ 57150 w 2214563"/>
                <a:gd name="connsiteY7" fmla="*/ 180975 h 1144269"/>
                <a:gd name="connsiteX8" fmla="*/ 71438 w 2214563"/>
                <a:gd name="connsiteY8" fmla="*/ 238125 h 1144269"/>
                <a:gd name="connsiteX9" fmla="*/ 85725 w 2214563"/>
                <a:gd name="connsiteY9" fmla="*/ 280987 h 1144269"/>
                <a:gd name="connsiteX10" fmla="*/ 90488 w 2214563"/>
                <a:gd name="connsiteY10" fmla="*/ 295275 h 1144269"/>
                <a:gd name="connsiteX11" fmla="*/ 104775 w 2214563"/>
                <a:gd name="connsiteY11" fmla="*/ 304800 h 1144269"/>
                <a:gd name="connsiteX12" fmla="*/ 123825 w 2214563"/>
                <a:gd name="connsiteY12" fmla="*/ 361950 h 1144269"/>
                <a:gd name="connsiteX13" fmla="*/ 133350 w 2214563"/>
                <a:gd name="connsiteY13" fmla="*/ 390525 h 1144269"/>
                <a:gd name="connsiteX14" fmla="*/ 147638 w 2214563"/>
                <a:gd name="connsiteY14" fmla="*/ 438150 h 1144269"/>
                <a:gd name="connsiteX15" fmla="*/ 152400 w 2214563"/>
                <a:gd name="connsiteY15" fmla="*/ 452437 h 1144269"/>
                <a:gd name="connsiteX16" fmla="*/ 166688 w 2214563"/>
                <a:gd name="connsiteY16" fmla="*/ 461962 h 1144269"/>
                <a:gd name="connsiteX17" fmla="*/ 190500 w 2214563"/>
                <a:gd name="connsiteY17" fmla="*/ 500062 h 1144269"/>
                <a:gd name="connsiteX18" fmla="*/ 200025 w 2214563"/>
                <a:gd name="connsiteY18" fmla="*/ 547687 h 1144269"/>
                <a:gd name="connsiteX19" fmla="*/ 219075 w 2214563"/>
                <a:gd name="connsiteY19" fmla="*/ 576262 h 1144269"/>
                <a:gd name="connsiteX20" fmla="*/ 228600 w 2214563"/>
                <a:gd name="connsiteY20" fmla="*/ 590550 h 1144269"/>
                <a:gd name="connsiteX21" fmla="*/ 242888 w 2214563"/>
                <a:gd name="connsiteY21" fmla="*/ 633412 h 1144269"/>
                <a:gd name="connsiteX22" fmla="*/ 247650 w 2214563"/>
                <a:gd name="connsiteY22" fmla="*/ 647700 h 1144269"/>
                <a:gd name="connsiteX23" fmla="*/ 257175 w 2214563"/>
                <a:gd name="connsiteY23" fmla="*/ 661987 h 1144269"/>
                <a:gd name="connsiteX24" fmla="*/ 266700 w 2214563"/>
                <a:gd name="connsiteY24" fmla="*/ 690562 h 1144269"/>
                <a:gd name="connsiteX25" fmla="*/ 276225 w 2214563"/>
                <a:gd name="connsiteY25" fmla="*/ 704850 h 1144269"/>
                <a:gd name="connsiteX26" fmla="*/ 280988 w 2214563"/>
                <a:gd name="connsiteY26" fmla="*/ 719137 h 1144269"/>
                <a:gd name="connsiteX27" fmla="*/ 295275 w 2214563"/>
                <a:gd name="connsiteY27" fmla="*/ 723900 h 1144269"/>
                <a:gd name="connsiteX28" fmla="*/ 338138 w 2214563"/>
                <a:gd name="connsiteY28" fmla="*/ 728662 h 1144269"/>
                <a:gd name="connsiteX29" fmla="*/ 376238 w 2214563"/>
                <a:gd name="connsiteY29" fmla="*/ 738187 h 1144269"/>
                <a:gd name="connsiteX30" fmla="*/ 390525 w 2214563"/>
                <a:gd name="connsiteY30" fmla="*/ 742950 h 1144269"/>
                <a:gd name="connsiteX31" fmla="*/ 414338 w 2214563"/>
                <a:gd name="connsiteY31" fmla="*/ 747712 h 1144269"/>
                <a:gd name="connsiteX32" fmla="*/ 428625 w 2214563"/>
                <a:gd name="connsiteY32" fmla="*/ 752475 h 1144269"/>
                <a:gd name="connsiteX33" fmla="*/ 476250 w 2214563"/>
                <a:gd name="connsiteY33" fmla="*/ 762000 h 1144269"/>
                <a:gd name="connsiteX34" fmla="*/ 504825 w 2214563"/>
                <a:gd name="connsiteY34" fmla="*/ 771525 h 1144269"/>
                <a:gd name="connsiteX35" fmla="*/ 523875 w 2214563"/>
                <a:gd name="connsiteY35" fmla="*/ 776287 h 1144269"/>
                <a:gd name="connsiteX36" fmla="*/ 552450 w 2214563"/>
                <a:gd name="connsiteY36" fmla="*/ 785812 h 1144269"/>
                <a:gd name="connsiteX37" fmla="*/ 566738 w 2214563"/>
                <a:gd name="connsiteY37" fmla="*/ 795337 h 1144269"/>
                <a:gd name="connsiteX38" fmla="*/ 595313 w 2214563"/>
                <a:gd name="connsiteY38" fmla="*/ 804862 h 1144269"/>
                <a:gd name="connsiteX39" fmla="*/ 623888 w 2214563"/>
                <a:gd name="connsiteY39" fmla="*/ 814387 h 1144269"/>
                <a:gd name="connsiteX40" fmla="*/ 638175 w 2214563"/>
                <a:gd name="connsiteY40" fmla="*/ 819150 h 1144269"/>
                <a:gd name="connsiteX41" fmla="*/ 652463 w 2214563"/>
                <a:gd name="connsiteY41" fmla="*/ 823912 h 1144269"/>
                <a:gd name="connsiteX42" fmla="*/ 681038 w 2214563"/>
                <a:gd name="connsiteY42" fmla="*/ 842962 h 1144269"/>
                <a:gd name="connsiteX43" fmla="*/ 695325 w 2214563"/>
                <a:gd name="connsiteY43" fmla="*/ 852487 h 1144269"/>
                <a:gd name="connsiteX44" fmla="*/ 723900 w 2214563"/>
                <a:gd name="connsiteY44" fmla="*/ 862012 h 1144269"/>
                <a:gd name="connsiteX45" fmla="*/ 738188 w 2214563"/>
                <a:gd name="connsiteY45" fmla="*/ 866775 h 1144269"/>
                <a:gd name="connsiteX46" fmla="*/ 766763 w 2214563"/>
                <a:gd name="connsiteY46" fmla="*/ 881062 h 1144269"/>
                <a:gd name="connsiteX47" fmla="*/ 809625 w 2214563"/>
                <a:gd name="connsiteY47" fmla="*/ 900112 h 1144269"/>
                <a:gd name="connsiteX48" fmla="*/ 838200 w 2214563"/>
                <a:gd name="connsiteY48" fmla="*/ 909637 h 1144269"/>
                <a:gd name="connsiteX49" fmla="*/ 852488 w 2214563"/>
                <a:gd name="connsiteY49" fmla="*/ 914400 h 1144269"/>
                <a:gd name="connsiteX50" fmla="*/ 871538 w 2214563"/>
                <a:gd name="connsiteY50" fmla="*/ 919162 h 1144269"/>
                <a:gd name="connsiteX51" fmla="*/ 900113 w 2214563"/>
                <a:gd name="connsiteY51" fmla="*/ 928687 h 1144269"/>
                <a:gd name="connsiteX52" fmla="*/ 928688 w 2214563"/>
                <a:gd name="connsiteY52" fmla="*/ 938212 h 1144269"/>
                <a:gd name="connsiteX53" fmla="*/ 957263 w 2214563"/>
                <a:gd name="connsiteY53" fmla="*/ 947737 h 1144269"/>
                <a:gd name="connsiteX54" fmla="*/ 1028700 w 2214563"/>
                <a:gd name="connsiteY54" fmla="*/ 957262 h 1144269"/>
                <a:gd name="connsiteX55" fmla="*/ 1042988 w 2214563"/>
                <a:gd name="connsiteY55" fmla="*/ 962025 h 1144269"/>
                <a:gd name="connsiteX56" fmla="*/ 1147763 w 2214563"/>
                <a:gd name="connsiteY56" fmla="*/ 971550 h 1144269"/>
                <a:gd name="connsiteX57" fmla="*/ 1209675 w 2214563"/>
                <a:gd name="connsiteY57" fmla="*/ 985837 h 1144269"/>
                <a:gd name="connsiteX58" fmla="*/ 1209675 w 2214563"/>
                <a:gd name="connsiteY58" fmla="*/ 985837 h 1144269"/>
                <a:gd name="connsiteX59" fmla="*/ 1233488 w 2214563"/>
                <a:gd name="connsiteY59" fmla="*/ 990600 h 1144269"/>
                <a:gd name="connsiteX60" fmla="*/ 1262063 w 2214563"/>
                <a:gd name="connsiteY60" fmla="*/ 1000125 h 1144269"/>
                <a:gd name="connsiteX61" fmla="*/ 1276350 w 2214563"/>
                <a:gd name="connsiteY61" fmla="*/ 1004887 h 1144269"/>
                <a:gd name="connsiteX62" fmla="*/ 1295400 w 2214563"/>
                <a:gd name="connsiteY62" fmla="*/ 1009650 h 1144269"/>
                <a:gd name="connsiteX63" fmla="*/ 1323975 w 2214563"/>
                <a:gd name="connsiteY63" fmla="*/ 1019175 h 1144269"/>
                <a:gd name="connsiteX64" fmla="*/ 1343025 w 2214563"/>
                <a:gd name="connsiteY64" fmla="*/ 1023937 h 1144269"/>
                <a:gd name="connsiteX65" fmla="*/ 1357313 w 2214563"/>
                <a:gd name="connsiteY65" fmla="*/ 1028700 h 1144269"/>
                <a:gd name="connsiteX66" fmla="*/ 1428750 w 2214563"/>
                <a:gd name="connsiteY66" fmla="*/ 1038225 h 1144269"/>
                <a:gd name="connsiteX67" fmla="*/ 1443038 w 2214563"/>
                <a:gd name="connsiteY67" fmla="*/ 1047750 h 1144269"/>
                <a:gd name="connsiteX68" fmla="*/ 1457325 w 2214563"/>
                <a:gd name="connsiteY68" fmla="*/ 1062037 h 1144269"/>
                <a:gd name="connsiteX69" fmla="*/ 1471613 w 2214563"/>
                <a:gd name="connsiteY69" fmla="*/ 1066800 h 1144269"/>
                <a:gd name="connsiteX70" fmla="*/ 1500188 w 2214563"/>
                <a:gd name="connsiteY70" fmla="*/ 1085850 h 1144269"/>
                <a:gd name="connsiteX71" fmla="*/ 1514475 w 2214563"/>
                <a:gd name="connsiteY71" fmla="*/ 1095375 h 1144269"/>
                <a:gd name="connsiteX72" fmla="*/ 1528763 w 2214563"/>
                <a:gd name="connsiteY72" fmla="*/ 1100137 h 1144269"/>
                <a:gd name="connsiteX73" fmla="*/ 1543050 w 2214563"/>
                <a:gd name="connsiteY73" fmla="*/ 1109662 h 1144269"/>
                <a:gd name="connsiteX74" fmla="*/ 1562100 w 2214563"/>
                <a:gd name="connsiteY74" fmla="*/ 1114425 h 1144269"/>
                <a:gd name="connsiteX75" fmla="*/ 1704975 w 2214563"/>
                <a:gd name="connsiteY75" fmla="*/ 1119187 h 1144269"/>
                <a:gd name="connsiteX76" fmla="*/ 1747838 w 2214563"/>
                <a:gd name="connsiteY76" fmla="*/ 1123950 h 1144269"/>
                <a:gd name="connsiteX77" fmla="*/ 1800225 w 2214563"/>
                <a:gd name="connsiteY77" fmla="*/ 1128712 h 1144269"/>
                <a:gd name="connsiteX78" fmla="*/ 1838325 w 2214563"/>
                <a:gd name="connsiteY78" fmla="*/ 1133475 h 1144269"/>
                <a:gd name="connsiteX79" fmla="*/ 1957388 w 2214563"/>
                <a:gd name="connsiteY79" fmla="*/ 1138237 h 1144269"/>
                <a:gd name="connsiteX80" fmla="*/ 2081213 w 2214563"/>
                <a:gd name="connsiteY80" fmla="*/ 1138237 h 1144269"/>
                <a:gd name="connsiteX81" fmla="*/ 2214563 w 2214563"/>
                <a:gd name="connsiteY81" fmla="*/ 1128712 h 1144269"/>
                <a:gd name="connsiteX82" fmla="*/ 2209800 w 2214563"/>
                <a:gd name="connsiteY82" fmla="*/ 1090612 h 1144269"/>
                <a:gd name="connsiteX83" fmla="*/ 2200275 w 2214563"/>
                <a:gd name="connsiteY83" fmla="*/ 1062037 h 1144269"/>
                <a:gd name="connsiteX84" fmla="*/ 2195513 w 2214563"/>
                <a:gd name="connsiteY84" fmla="*/ 895350 h 1144269"/>
                <a:gd name="connsiteX85" fmla="*/ 2185988 w 2214563"/>
                <a:gd name="connsiteY85" fmla="*/ 838200 h 1144269"/>
                <a:gd name="connsiteX86" fmla="*/ 2176463 w 2214563"/>
                <a:gd name="connsiteY86" fmla="*/ 790575 h 1144269"/>
                <a:gd name="connsiteX87" fmla="*/ 2171700 w 2214563"/>
                <a:gd name="connsiteY87" fmla="*/ 733425 h 1144269"/>
                <a:gd name="connsiteX88" fmla="*/ 2166938 w 2214563"/>
                <a:gd name="connsiteY88" fmla="*/ 714375 h 1144269"/>
                <a:gd name="connsiteX89" fmla="*/ 2157413 w 2214563"/>
                <a:gd name="connsiteY89" fmla="*/ 647700 h 1144269"/>
                <a:gd name="connsiteX90" fmla="*/ 2147888 w 2214563"/>
                <a:gd name="connsiteY90" fmla="*/ 561975 h 1144269"/>
                <a:gd name="connsiteX91" fmla="*/ 2143125 w 2214563"/>
                <a:gd name="connsiteY91" fmla="*/ 547687 h 1144269"/>
                <a:gd name="connsiteX92" fmla="*/ 2114550 w 2214563"/>
                <a:gd name="connsiteY92" fmla="*/ 533400 h 1144269"/>
                <a:gd name="connsiteX93" fmla="*/ 2100263 w 2214563"/>
                <a:gd name="connsiteY93" fmla="*/ 523875 h 1144269"/>
                <a:gd name="connsiteX94" fmla="*/ 2052638 w 2214563"/>
                <a:gd name="connsiteY94" fmla="*/ 538162 h 1144269"/>
                <a:gd name="connsiteX95" fmla="*/ 2024063 w 2214563"/>
                <a:gd name="connsiteY95" fmla="*/ 547687 h 1144269"/>
                <a:gd name="connsiteX96" fmla="*/ 2009775 w 2214563"/>
                <a:gd name="connsiteY96" fmla="*/ 552450 h 1144269"/>
                <a:gd name="connsiteX97" fmla="*/ 1966913 w 2214563"/>
                <a:gd name="connsiteY97" fmla="*/ 557212 h 1144269"/>
                <a:gd name="connsiteX98" fmla="*/ 1885950 w 2214563"/>
                <a:gd name="connsiteY98" fmla="*/ 552450 h 1144269"/>
                <a:gd name="connsiteX99" fmla="*/ 1857375 w 2214563"/>
                <a:gd name="connsiteY99" fmla="*/ 542925 h 1144269"/>
                <a:gd name="connsiteX100" fmla="*/ 1843088 w 2214563"/>
                <a:gd name="connsiteY100" fmla="*/ 538162 h 1144269"/>
                <a:gd name="connsiteX101" fmla="*/ 1833563 w 2214563"/>
                <a:gd name="connsiteY101" fmla="*/ 523875 h 1144269"/>
                <a:gd name="connsiteX102" fmla="*/ 1819275 w 2214563"/>
                <a:gd name="connsiteY102" fmla="*/ 514350 h 1144269"/>
                <a:gd name="connsiteX103" fmla="*/ 1814513 w 2214563"/>
                <a:gd name="connsiteY103" fmla="*/ 500062 h 1144269"/>
                <a:gd name="connsiteX104" fmla="*/ 1800225 w 2214563"/>
                <a:gd name="connsiteY104" fmla="*/ 485775 h 1144269"/>
                <a:gd name="connsiteX105" fmla="*/ 1795463 w 2214563"/>
                <a:gd name="connsiteY105" fmla="*/ 471487 h 1144269"/>
                <a:gd name="connsiteX106" fmla="*/ 1781175 w 2214563"/>
                <a:gd name="connsiteY106" fmla="*/ 461962 h 1144269"/>
                <a:gd name="connsiteX107" fmla="*/ 1771650 w 2214563"/>
                <a:gd name="connsiteY107" fmla="*/ 433387 h 1144269"/>
                <a:gd name="connsiteX108" fmla="*/ 1762125 w 2214563"/>
                <a:gd name="connsiteY108" fmla="*/ 404812 h 1144269"/>
                <a:gd name="connsiteX109" fmla="*/ 1752600 w 2214563"/>
                <a:gd name="connsiteY109" fmla="*/ 390525 h 1144269"/>
                <a:gd name="connsiteX110" fmla="*/ 1738313 w 2214563"/>
                <a:gd name="connsiteY110" fmla="*/ 347662 h 1144269"/>
                <a:gd name="connsiteX111" fmla="*/ 1733550 w 2214563"/>
                <a:gd name="connsiteY111" fmla="*/ 333375 h 1144269"/>
                <a:gd name="connsiteX112" fmla="*/ 1724025 w 2214563"/>
                <a:gd name="connsiteY112" fmla="*/ 280987 h 1144269"/>
                <a:gd name="connsiteX113" fmla="*/ 1714500 w 2214563"/>
                <a:gd name="connsiteY113" fmla="*/ 252412 h 1144269"/>
                <a:gd name="connsiteX114" fmla="*/ 1709738 w 2214563"/>
                <a:gd name="connsiteY114" fmla="*/ 238125 h 1144269"/>
                <a:gd name="connsiteX115" fmla="*/ 1700213 w 2214563"/>
                <a:gd name="connsiteY115" fmla="*/ 223837 h 1144269"/>
                <a:gd name="connsiteX116" fmla="*/ 1685925 w 2214563"/>
                <a:gd name="connsiteY116" fmla="*/ 195262 h 1144269"/>
                <a:gd name="connsiteX117" fmla="*/ 1676400 w 2214563"/>
                <a:gd name="connsiteY117" fmla="*/ 166687 h 1144269"/>
                <a:gd name="connsiteX118" fmla="*/ 1662113 w 2214563"/>
                <a:gd name="connsiteY118" fmla="*/ 157162 h 1144269"/>
                <a:gd name="connsiteX119" fmla="*/ 1595438 w 2214563"/>
                <a:gd name="connsiteY119" fmla="*/ 142875 h 1144269"/>
                <a:gd name="connsiteX120" fmla="*/ 1423988 w 2214563"/>
                <a:gd name="connsiteY120" fmla="*/ 147637 h 1144269"/>
                <a:gd name="connsiteX121" fmla="*/ 1381125 w 2214563"/>
                <a:gd name="connsiteY121" fmla="*/ 161925 h 1144269"/>
                <a:gd name="connsiteX122" fmla="*/ 1366838 w 2214563"/>
                <a:gd name="connsiteY122" fmla="*/ 166687 h 1144269"/>
                <a:gd name="connsiteX123" fmla="*/ 1276350 w 2214563"/>
                <a:gd name="connsiteY123" fmla="*/ 161925 h 1144269"/>
                <a:gd name="connsiteX124" fmla="*/ 1257300 w 2214563"/>
                <a:gd name="connsiteY124" fmla="*/ 157162 h 1144269"/>
                <a:gd name="connsiteX125" fmla="*/ 1219200 w 2214563"/>
                <a:gd name="connsiteY125" fmla="*/ 147637 h 1144269"/>
                <a:gd name="connsiteX126" fmla="*/ 1200150 w 2214563"/>
                <a:gd name="connsiteY126" fmla="*/ 142875 h 1144269"/>
                <a:gd name="connsiteX127" fmla="*/ 1171575 w 2214563"/>
                <a:gd name="connsiteY127" fmla="*/ 133350 h 1144269"/>
                <a:gd name="connsiteX128" fmla="*/ 1114425 w 2214563"/>
                <a:gd name="connsiteY128" fmla="*/ 114300 h 1144269"/>
                <a:gd name="connsiteX129" fmla="*/ 1085850 w 2214563"/>
                <a:gd name="connsiteY129" fmla="*/ 100012 h 1144269"/>
                <a:gd name="connsiteX130" fmla="*/ 1057275 w 2214563"/>
                <a:gd name="connsiteY130" fmla="*/ 90487 h 1144269"/>
                <a:gd name="connsiteX131" fmla="*/ 1028700 w 2214563"/>
                <a:gd name="connsiteY131" fmla="*/ 80962 h 1144269"/>
                <a:gd name="connsiteX132" fmla="*/ 1000125 w 2214563"/>
                <a:gd name="connsiteY132" fmla="*/ 71437 h 1144269"/>
                <a:gd name="connsiteX133" fmla="*/ 985838 w 2214563"/>
                <a:gd name="connsiteY133" fmla="*/ 66675 h 1144269"/>
                <a:gd name="connsiteX134" fmla="*/ 971550 w 2214563"/>
                <a:gd name="connsiteY134" fmla="*/ 57150 h 1144269"/>
                <a:gd name="connsiteX135" fmla="*/ 942975 w 2214563"/>
                <a:gd name="connsiteY135" fmla="*/ 47625 h 1144269"/>
                <a:gd name="connsiteX136" fmla="*/ 928688 w 2214563"/>
                <a:gd name="connsiteY136" fmla="*/ 38100 h 1144269"/>
                <a:gd name="connsiteX137" fmla="*/ 900113 w 2214563"/>
                <a:gd name="connsiteY137" fmla="*/ 28575 h 1144269"/>
                <a:gd name="connsiteX138" fmla="*/ 885825 w 2214563"/>
                <a:gd name="connsiteY138" fmla="*/ 19050 h 1144269"/>
                <a:gd name="connsiteX139" fmla="*/ 842963 w 2214563"/>
                <a:gd name="connsiteY139" fmla="*/ 9525 h 1144269"/>
                <a:gd name="connsiteX140" fmla="*/ 819150 w 2214563"/>
                <a:gd name="connsiteY140" fmla="*/ 4762 h 1144269"/>
                <a:gd name="connsiteX141" fmla="*/ 642938 w 2214563"/>
                <a:gd name="connsiteY141" fmla="*/ 9525 h 1144269"/>
                <a:gd name="connsiteX142" fmla="*/ 404813 w 2214563"/>
                <a:gd name="connsiteY142" fmla="*/ 14287 h 1144269"/>
                <a:gd name="connsiteX143" fmla="*/ 376238 w 2214563"/>
                <a:gd name="connsiteY143" fmla="*/ 19050 h 1144269"/>
                <a:gd name="connsiteX144" fmla="*/ 304800 w 2214563"/>
                <a:gd name="connsiteY144" fmla="*/ 28575 h 1144269"/>
                <a:gd name="connsiteX145" fmla="*/ 214313 w 2214563"/>
                <a:gd name="connsiteY145" fmla="*/ 23812 h 1144269"/>
                <a:gd name="connsiteX146" fmla="*/ 185738 w 2214563"/>
                <a:gd name="connsiteY146" fmla="*/ 19050 h 1144269"/>
                <a:gd name="connsiteX147" fmla="*/ 147638 w 2214563"/>
                <a:gd name="connsiteY147" fmla="*/ 14287 h 1144269"/>
                <a:gd name="connsiteX148" fmla="*/ 114300 w 2214563"/>
                <a:gd name="connsiteY148" fmla="*/ 9525 h 1144269"/>
                <a:gd name="connsiteX149" fmla="*/ 61913 w 2214563"/>
                <a:gd name="connsiteY149" fmla="*/ 0 h 1144269"/>
                <a:gd name="connsiteX150" fmla="*/ 0 w 2214563"/>
                <a:gd name="connsiteY150" fmla="*/ 4762 h 1144269"/>
                <a:gd name="connsiteX151" fmla="*/ 0 w 2214563"/>
                <a:gd name="connsiteY151" fmla="*/ 14287 h 114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2214563" h="1144269">
                  <a:moveTo>
                    <a:pt x="0" y="14287"/>
                  </a:moveTo>
                  <a:cubicBezTo>
                    <a:pt x="1588" y="22225"/>
                    <a:pt x="1413" y="30731"/>
                    <a:pt x="4763" y="38100"/>
                  </a:cubicBezTo>
                  <a:cubicBezTo>
                    <a:pt x="9500" y="48522"/>
                    <a:pt x="23813" y="66675"/>
                    <a:pt x="23813" y="66675"/>
                  </a:cubicBezTo>
                  <a:cubicBezTo>
                    <a:pt x="26988" y="76200"/>
                    <a:pt x="30903" y="85509"/>
                    <a:pt x="33338" y="95250"/>
                  </a:cubicBezTo>
                  <a:cubicBezTo>
                    <a:pt x="34925" y="101600"/>
                    <a:pt x="36219" y="108031"/>
                    <a:pt x="38100" y="114300"/>
                  </a:cubicBezTo>
                  <a:cubicBezTo>
                    <a:pt x="40985" y="123917"/>
                    <a:pt x="45656" y="133030"/>
                    <a:pt x="47625" y="142875"/>
                  </a:cubicBezTo>
                  <a:cubicBezTo>
                    <a:pt x="49213" y="150812"/>
                    <a:pt x="50425" y="158834"/>
                    <a:pt x="52388" y="166687"/>
                  </a:cubicBezTo>
                  <a:cubicBezTo>
                    <a:pt x="53606" y="171557"/>
                    <a:pt x="56061" y="176074"/>
                    <a:pt x="57150" y="180975"/>
                  </a:cubicBezTo>
                  <a:cubicBezTo>
                    <a:pt x="69975" y="238689"/>
                    <a:pt x="52193" y="180389"/>
                    <a:pt x="71438" y="238125"/>
                  </a:cubicBezTo>
                  <a:lnTo>
                    <a:pt x="85725" y="280987"/>
                  </a:lnTo>
                  <a:cubicBezTo>
                    <a:pt x="87313" y="285750"/>
                    <a:pt x="86311" y="292490"/>
                    <a:pt x="90488" y="295275"/>
                  </a:cubicBezTo>
                  <a:lnTo>
                    <a:pt x="104775" y="304800"/>
                  </a:lnTo>
                  <a:lnTo>
                    <a:pt x="123825" y="361950"/>
                  </a:lnTo>
                  <a:lnTo>
                    <a:pt x="133350" y="390525"/>
                  </a:lnTo>
                  <a:cubicBezTo>
                    <a:pt x="140549" y="419318"/>
                    <a:pt x="136042" y="403362"/>
                    <a:pt x="147638" y="438150"/>
                  </a:cubicBezTo>
                  <a:cubicBezTo>
                    <a:pt x="149225" y="442912"/>
                    <a:pt x="148223" y="449653"/>
                    <a:pt x="152400" y="452437"/>
                  </a:cubicBezTo>
                  <a:lnTo>
                    <a:pt x="166688" y="461962"/>
                  </a:lnTo>
                  <a:cubicBezTo>
                    <a:pt x="178023" y="495967"/>
                    <a:pt x="167859" y="484968"/>
                    <a:pt x="190500" y="500062"/>
                  </a:cubicBezTo>
                  <a:cubicBezTo>
                    <a:pt x="191683" y="508339"/>
                    <a:pt x="193632" y="536180"/>
                    <a:pt x="200025" y="547687"/>
                  </a:cubicBezTo>
                  <a:cubicBezTo>
                    <a:pt x="205584" y="557694"/>
                    <a:pt x="212725" y="566737"/>
                    <a:pt x="219075" y="576262"/>
                  </a:cubicBezTo>
                  <a:cubicBezTo>
                    <a:pt x="222250" y="581025"/>
                    <a:pt x="226790" y="585120"/>
                    <a:pt x="228600" y="590550"/>
                  </a:cubicBezTo>
                  <a:lnTo>
                    <a:pt x="242888" y="633412"/>
                  </a:lnTo>
                  <a:cubicBezTo>
                    <a:pt x="244476" y="638175"/>
                    <a:pt x="244865" y="643523"/>
                    <a:pt x="247650" y="647700"/>
                  </a:cubicBezTo>
                  <a:cubicBezTo>
                    <a:pt x="250825" y="652462"/>
                    <a:pt x="254850" y="656757"/>
                    <a:pt x="257175" y="661987"/>
                  </a:cubicBezTo>
                  <a:cubicBezTo>
                    <a:pt x="261253" y="671162"/>
                    <a:pt x="261131" y="682208"/>
                    <a:pt x="266700" y="690562"/>
                  </a:cubicBezTo>
                  <a:cubicBezTo>
                    <a:pt x="269875" y="695325"/>
                    <a:pt x="273665" y="699730"/>
                    <a:pt x="276225" y="704850"/>
                  </a:cubicBezTo>
                  <a:cubicBezTo>
                    <a:pt x="278470" y="709340"/>
                    <a:pt x="277438" y="715587"/>
                    <a:pt x="280988" y="719137"/>
                  </a:cubicBezTo>
                  <a:cubicBezTo>
                    <a:pt x="284538" y="722687"/>
                    <a:pt x="290323" y="723075"/>
                    <a:pt x="295275" y="723900"/>
                  </a:cubicBezTo>
                  <a:cubicBezTo>
                    <a:pt x="309455" y="726263"/>
                    <a:pt x="323850" y="727075"/>
                    <a:pt x="338138" y="728662"/>
                  </a:cubicBezTo>
                  <a:cubicBezTo>
                    <a:pt x="370796" y="739550"/>
                    <a:pt x="330262" y="726693"/>
                    <a:pt x="376238" y="738187"/>
                  </a:cubicBezTo>
                  <a:cubicBezTo>
                    <a:pt x="381108" y="739405"/>
                    <a:pt x="385655" y="741732"/>
                    <a:pt x="390525" y="742950"/>
                  </a:cubicBezTo>
                  <a:cubicBezTo>
                    <a:pt x="398378" y="744913"/>
                    <a:pt x="406485" y="745749"/>
                    <a:pt x="414338" y="747712"/>
                  </a:cubicBezTo>
                  <a:cubicBezTo>
                    <a:pt x="419208" y="748930"/>
                    <a:pt x="423725" y="751386"/>
                    <a:pt x="428625" y="752475"/>
                  </a:cubicBezTo>
                  <a:cubicBezTo>
                    <a:pt x="461745" y="759835"/>
                    <a:pt x="449127" y="753863"/>
                    <a:pt x="476250" y="762000"/>
                  </a:cubicBezTo>
                  <a:cubicBezTo>
                    <a:pt x="485867" y="764885"/>
                    <a:pt x="495084" y="769090"/>
                    <a:pt x="504825" y="771525"/>
                  </a:cubicBezTo>
                  <a:cubicBezTo>
                    <a:pt x="511175" y="773112"/>
                    <a:pt x="517606" y="774406"/>
                    <a:pt x="523875" y="776287"/>
                  </a:cubicBezTo>
                  <a:cubicBezTo>
                    <a:pt x="533492" y="779172"/>
                    <a:pt x="552450" y="785812"/>
                    <a:pt x="552450" y="785812"/>
                  </a:cubicBezTo>
                  <a:cubicBezTo>
                    <a:pt x="557213" y="788987"/>
                    <a:pt x="561507" y="793012"/>
                    <a:pt x="566738" y="795337"/>
                  </a:cubicBezTo>
                  <a:cubicBezTo>
                    <a:pt x="575913" y="799415"/>
                    <a:pt x="585788" y="801687"/>
                    <a:pt x="595313" y="804862"/>
                  </a:cubicBezTo>
                  <a:lnTo>
                    <a:pt x="623888" y="814387"/>
                  </a:lnTo>
                  <a:lnTo>
                    <a:pt x="638175" y="819150"/>
                  </a:lnTo>
                  <a:lnTo>
                    <a:pt x="652463" y="823912"/>
                  </a:lnTo>
                  <a:lnTo>
                    <a:pt x="681038" y="842962"/>
                  </a:lnTo>
                  <a:cubicBezTo>
                    <a:pt x="685800" y="846137"/>
                    <a:pt x="689895" y="850677"/>
                    <a:pt x="695325" y="852487"/>
                  </a:cubicBezTo>
                  <a:lnTo>
                    <a:pt x="723900" y="862012"/>
                  </a:lnTo>
                  <a:cubicBezTo>
                    <a:pt x="728663" y="863600"/>
                    <a:pt x="734011" y="863990"/>
                    <a:pt x="738188" y="866775"/>
                  </a:cubicBezTo>
                  <a:cubicBezTo>
                    <a:pt x="756652" y="879085"/>
                    <a:pt x="747045" y="874490"/>
                    <a:pt x="766763" y="881062"/>
                  </a:cubicBezTo>
                  <a:cubicBezTo>
                    <a:pt x="789404" y="896157"/>
                    <a:pt x="775619" y="888776"/>
                    <a:pt x="809625" y="900112"/>
                  </a:cubicBezTo>
                  <a:lnTo>
                    <a:pt x="838200" y="909637"/>
                  </a:lnTo>
                  <a:cubicBezTo>
                    <a:pt x="842963" y="911225"/>
                    <a:pt x="847618" y="913183"/>
                    <a:pt x="852488" y="914400"/>
                  </a:cubicBezTo>
                  <a:cubicBezTo>
                    <a:pt x="858838" y="915987"/>
                    <a:pt x="865269" y="917281"/>
                    <a:pt x="871538" y="919162"/>
                  </a:cubicBezTo>
                  <a:cubicBezTo>
                    <a:pt x="881155" y="922047"/>
                    <a:pt x="890588" y="925512"/>
                    <a:pt x="900113" y="928687"/>
                  </a:cubicBezTo>
                  <a:lnTo>
                    <a:pt x="928688" y="938212"/>
                  </a:lnTo>
                  <a:lnTo>
                    <a:pt x="957263" y="947737"/>
                  </a:lnTo>
                  <a:cubicBezTo>
                    <a:pt x="1003270" y="954310"/>
                    <a:pt x="979461" y="951108"/>
                    <a:pt x="1028700" y="957262"/>
                  </a:cubicBezTo>
                  <a:cubicBezTo>
                    <a:pt x="1033463" y="958850"/>
                    <a:pt x="1038065" y="961040"/>
                    <a:pt x="1042988" y="962025"/>
                  </a:cubicBezTo>
                  <a:cubicBezTo>
                    <a:pt x="1075531" y="968534"/>
                    <a:pt x="1117042" y="969502"/>
                    <a:pt x="1147763" y="971550"/>
                  </a:cubicBezTo>
                  <a:cubicBezTo>
                    <a:pt x="1191039" y="977732"/>
                    <a:pt x="1170451" y="972762"/>
                    <a:pt x="1209675" y="985837"/>
                  </a:cubicBezTo>
                  <a:lnTo>
                    <a:pt x="1209675" y="985837"/>
                  </a:lnTo>
                  <a:cubicBezTo>
                    <a:pt x="1217613" y="987425"/>
                    <a:pt x="1225678" y="988470"/>
                    <a:pt x="1233488" y="990600"/>
                  </a:cubicBezTo>
                  <a:cubicBezTo>
                    <a:pt x="1243174" y="993242"/>
                    <a:pt x="1252538" y="996950"/>
                    <a:pt x="1262063" y="1000125"/>
                  </a:cubicBezTo>
                  <a:cubicBezTo>
                    <a:pt x="1266825" y="1001712"/>
                    <a:pt x="1271480" y="1003669"/>
                    <a:pt x="1276350" y="1004887"/>
                  </a:cubicBezTo>
                  <a:cubicBezTo>
                    <a:pt x="1282700" y="1006475"/>
                    <a:pt x="1289131" y="1007769"/>
                    <a:pt x="1295400" y="1009650"/>
                  </a:cubicBezTo>
                  <a:cubicBezTo>
                    <a:pt x="1305017" y="1012535"/>
                    <a:pt x="1314234" y="1016740"/>
                    <a:pt x="1323975" y="1019175"/>
                  </a:cubicBezTo>
                  <a:cubicBezTo>
                    <a:pt x="1330325" y="1020762"/>
                    <a:pt x="1336731" y="1022139"/>
                    <a:pt x="1343025" y="1023937"/>
                  </a:cubicBezTo>
                  <a:cubicBezTo>
                    <a:pt x="1347852" y="1025316"/>
                    <a:pt x="1352390" y="1027715"/>
                    <a:pt x="1357313" y="1028700"/>
                  </a:cubicBezTo>
                  <a:cubicBezTo>
                    <a:pt x="1368253" y="1030888"/>
                    <a:pt x="1419495" y="1037068"/>
                    <a:pt x="1428750" y="1038225"/>
                  </a:cubicBezTo>
                  <a:cubicBezTo>
                    <a:pt x="1433513" y="1041400"/>
                    <a:pt x="1438641" y="1044086"/>
                    <a:pt x="1443038" y="1047750"/>
                  </a:cubicBezTo>
                  <a:cubicBezTo>
                    <a:pt x="1448212" y="1052062"/>
                    <a:pt x="1451721" y="1058301"/>
                    <a:pt x="1457325" y="1062037"/>
                  </a:cubicBezTo>
                  <a:cubicBezTo>
                    <a:pt x="1461502" y="1064822"/>
                    <a:pt x="1467224" y="1064362"/>
                    <a:pt x="1471613" y="1066800"/>
                  </a:cubicBezTo>
                  <a:cubicBezTo>
                    <a:pt x="1481620" y="1072359"/>
                    <a:pt x="1490663" y="1079500"/>
                    <a:pt x="1500188" y="1085850"/>
                  </a:cubicBezTo>
                  <a:cubicBezTo>
                    <a:pt x="1504950" y="1089025"/>
                    <a:pt x="1509045" y="1093565"/>
                    <a:pt x="1514475" y="1095375"/>
                  </a:cubicBezTo>
                  <a:lnTo>
                    <a:pt x="1528763" y="1100137"/>
                  </a:lnTo>
                  <a:cubicBezTo>
                    <a:pt x="1533525" y="1103312"/>
                    <a:pt x="1537789" y="1107407"/>
                    <a:pt x="1543050" y="1109662"/>
                  </a:cubicBezTo>
                  <a:cubicBezTo>
                    <a:pt x="1549066" y="1112240"/>
                    <a:pt x="1555566" y="1114041"/>
                    <a:pt x="1562100" y="1114425"/>
                  </a:cubicBezTo>
                  <a:cubicBezTo>
                    <a:pt x="1609669" y="1117223"/>
                    <a:pt x="1657350" y="1117600"/>
                    <a:pt x="1704975" y="1119187"/>
                  </a:cubicBezTo>
                  <a:lnTo>
                    <a:pt x="1747838" y="1123950"/>
                  </a:lnTo>
                  <a:lnTo>
                    <a:pt x="1800225" y="1128712"/>
                  </a:lnTo>
                  <a:cubicBezTo>
                    <a:pt x="1812954" y="1130052"/>
                    <a:pt x="1825550" y="1132701"/>
                    <a:pt x="1838325" y="1133475"/>
                  </a:cubicBezTo>
                  <a:cubicBezTo>
                    <a:pt x="1877972" y="1135878"/>
                    <a:pt x="1917700" y="1136650"/>
                    <a:pt x="1957388" y="1138237"/>
                  </a:cubicBezTo>
                  <a:cubicBezTo>
                    <a:pt x="2015583" y="1147937"/>
                    <a:pt x="1982038" y="1144436"/>
                    <a:pt x="2081213" y="1138237"/>
                  </a:cubicBezTo>
                  <a:lnTo>
                    <a:pt x="2214563" y="1128712"/>
                  </a:lnTo>
                  <a:cubicBezTo>
                    <a:pt x="2212975" y="1116012"/>
                    <a:pt x="2212482" y="1103127"/>
                    <a:pt x="2209800" y="1090612"/>
                  </a:cubicBezTo>
                  <a:cubicBezTo>
                    <a:pt x="2207696" y="1080795"/>
                    <a:pt x="2200275" y="1062037"/>
                    <a:pt x="2200275" y="1062037"/>
                  </a:cubicBezTo>
                  <a:cubicBezTo>
                    <a:pt x="2198688" y="1006475"/>
                    <a:pt x="2199054" y="950822"/>
                    <a:pt x="2195513" y="895350"/>
                  </a:cubicBezTo>
                  <a:cubicBezTo>
                    <a:pt x="2194283" y="876076"/>
                    <a:pt x="2189776" y="857138"/>
                    <a:pt x="2185988" y="838200"/>
                  </a:cubicBezTo>
                  <a:lnTo>
                    <a:pt x="2176463" y="790575"/>
                  </a:lnTo>
                  <a:cubicBezTo>
                    <a:pt x="2174875" y="771525"/>
                    <a:pt x="2174071" y="752393"/>
                    <a:pt x="2171700" y="733425"/>
                  </a:cubicBezTo>
                  <a:cubicBezTo>
                    <a:pt x="2170888" y="726930"/>
                    <a:pt x="2168014" y="720831"/>
                    <a:pt x="2166938" y="714375"/>
                  </a:cubicBezTo>
                  <a:cubicBezTo>
                    <a:pt x="2163247" y="692230"/>
                    <a:pt x="2159278" y="670073"/>
                    <a:pt x="2157413" y="647700"/>
                  </a:cubicBezTo>
                  <a:cubicBezTo>
                    <a:pt x="2154979" y="618499"/>
                    <a:pt x="2154211" y="590427"/>
                    <a:pt x="2147888" y="561975"/>
                  </a:cubicBezTo>
                  <a:cubicBezTo>
                    <a:pt x="2146799" y="557074"/>
                    <a:pt x="2146261" y="551607"/>
                    <a:pt x="2143125" y="547687"/>
                  </a:cubicBezTo>
                  <a:cubicBezTo>
                    <a:pt x="2136410" y="539293"/>
                    <a:pt x="2123963" y="536537"/>
                    <a:pt x="2114550" y="533400"/>
                  </a:cubicBezTo>
                  <a:cubicBezTo>
                    <a:pt x="2109788" y="530225"/>
                    <a:pt x="2105958" y="524445"/>
                    <a:pt x="2100263" y="523875"/>
                  </a:cubicBezTo>
                  <a:cubicBezTo>
                    <a:pt x="2059742" y="519822"/>
                    <a:pt x="2077039" y="527317"/>
                    <a:pt x="2052638" y="538162"/>
                  </a:cubicBezTo>
                  <a:cubicBezTo>
                    <a:pt x="2043463" y="542240"/>
                    <a:pt x="2033588" y="544512"/>
                    <a:pt x="2024063" y="547687"/>
                  </a:cubicBezTo>
                  <a:cubicBezTo>
                    <a:pt x="2019300" y="549275"/>
                    <a:pt x="2014765" y="551896"/>
                    <a:pt x="2009775" y="552450"/>
                  </a:cubicBezTo>
                  <a:lnTo>
                    <a:pt x="1966913" y="557212"/>
                  </a:lnTo>
                  <a:cubicBezTo>
                    <a:pt x="1939925" y="555625"/>
                    <a:pt x="1912757" y="555946"/>
                    <a:pt x="1885950" y="552450"/>
                  </a:cubicBezTo>
                  <a:cubicBezTo>
                    <a:pt x="1875994" y="551151"/>
                    <a:pt x="1866900" y="546100"/>
                    <a:pt x="1857375" y="542925"/>
                  </a:cubicBezTo>
                  <a:lnTo>
                    <a:pt x="1843088" y="538162"/>
                  </a:lnTo>
                  <a:cubicBezTo>
                    <a:pt x="1839913" y="533400"/>
                    <a:pt x="1837610" y="527922"/>
                    <a:pt x="1833563" y="523875"/>
                  </a:cubicBezTo>
                  <a:cubicBezTo>
                    <a:pt x="1829515" y="519828"/>
                    <a:pt x="1822851" y="518820"/>
                    <a:pt x="1819275" y="514350"/>
                  </a:cubicBezTo>
                  <a:cubicBezTo>
                    <a:pt x="1816139" y="510430"/>
                    <a:pt x="1817298" y="504239"/>
                    <a:pt x="1814513" y="500062"/>
                  </a:cubicBezTo>
                  <a:cubicBezTo>
                    <a:pt x="1810777" y="494458"/>
                    <a:pt x="1804988" y="490537"/>
                    <a:pt x="1800225" y="485775"/>
                  </a:cubicBezTo>
                  <a:cubicBezTo>
                    <a:pt x="1798638" y="481012"/>
                    <a:pt x="1798599" y="475407"/>
                    <a:pt x="1795463" y="471487"/>
                  </a:cubicBezTo>
                  <a:cubicBezTo>
                    <a:pt x="1791887" y="467017"/>
                    <a:pt x="1784209" y="466816"/>
                    <a:pt x="1781175" y="461962"/>
                  </a:cubicBezTo>
                  <a:cubicBezTo>
                    <a:pt x="1775854" y="453448"/>
                    <a:pt x="1774825" y="442912"/>
                    <a:pt x="1771650" y="433387"/>
                  </a:cubicBezTo>
                  <a:cubicBezTo>
                    <a:pt x="1771649" y="433383"/>
                    <a:pt x="1762127" y="404815"/>
                    <a:pt x="1762125" y="404812"/>
                  </a:cubicBezTo>
                  <a:lnTo>
                    <a:pt x="1752600" y="390525"/>
                  </a:lnTo>
                  <a:lnTo>
                    <a:pt x="1738313" y="347662"/>
                  </a:lnTo>
                  <a:lnTo>
                    <a:pt x="1733550" y="333375"/>
                  </a:lnTo>
                  <a:cubicBezTo>
                    <a:pt x="1731993" y="324029"/>
                    <a:pt x="1726880" y="291455"/>
                    <a:pt x="1724025" y="280987"/>
                  </a:cubicBezTo>
                  <a:cubicBezTo>
                    <a:pt x="1721383" y="271301"/>
                    <a:pt x="1717675" y="261937"/>
                    <a:pt x="1714500" y="252412"/>
                  </a:cubicBezTo>
                  <a:cubicBezTo>
                    <a:pt x="1712913" y="247650"/>
                    <a:pt x="1712522" y="242302"/>
                    <a:pt x="1709738" y="238125"/>
                  </a:cubicBezTo>
                  <a:cubicBezTo>
                    <a:pt x="1706563" y="233362"/>
                    <a:pt x="1702773" y="228957"/>
                    <a:pt x="1700213" y="223837"/>
                  </a:cubicBezTo>
                  <a:cubicBezTo>
                    <a:pt x="1680494" y="184401"/>
                    <a:pt x="1713223" y="236211"/>
                    <a:pt x="1685925" y="195262"/>
                  </a:cubicBezTo>
                  <a:cubicBezTo>
                    <a:pt x="1682750" y="185737"/>
                    <a:pt x="1684754" y="172256"/>
                    <a:pt x="1676400" y="166687"/>
                  </a:cubicBezTo>
                  <a:cubicBezTo>
                    <a:pt x="1671638" y="163512"/>
                    <a:pt x="1667343" y="159487"/>
                    <a:pt x="1662113" y="157162"/>
                  </a:cubicBezTo>
                  <a:cubicBezTo>
                    <a:pt x="1635558" y="145360"/>
                    <a:pt x="1625447" y="146626"/>
                    <a:pt x="1595438" y="142875"/>
                  </a:cubicBezTo>
                  <a:cubicBezTo>
                    <a:pt x="1538288" y="144462"/>
                    <a:pt x="1481015" y="143564"/>
                    <a:pt x="1423988" y="147637"/>
                  </a:cubicBezTo>
                  <a:cubicBezTo>
                    <a:pt x="1423984" y="147637"/>
                    <a:pt x="1388271" y="159543"/>
                    <a:pt x="1381125" y="161925"/>
                  </a:cubicBezTo>
                  <a:lnTo>
                    <a:pt x="1366838" y="166687"/>
                  </a:lnTo>
                  <a:cubicBezTo>
                    <a:pt x="1336675" y="165100"/>
                    <a:pt x="1306441" y="164542"/>
                    <a:pt x="1276350" y="161925"/>
                  </a:cubicBezTo>
                  <a:cubicBezTo>
                    <a:pt x="1269829" y="161358"/>
                    <a:pt x="1263690" y="158582"/>
                    <a:pt x="1257300" y="157162"/>
                  </a:cubicBezTo>
                  <a:cubicBezTo>
                    <a:pt x="1191916" y="142632"/>
                    <a:pt x="1263897" y="160408"/>
                    <a:pt x="1219200" y="147637"/>
                  </a:cubicBezTo>
                  <a:cubicBezTo>
                    <a:pt x="1212906" y="145839"/>
                    <a:pt x="1206419" y="144756"/>
                    <a:pt x="1200150" y="142875"/>
                  </a:cubicBezTo>
                  <a:cubicBezTo>
                    <a:pt x="1190533" y="139990"/>
                    <a:pt x="1181100" y="136525"/>
                    <a:pt x="1171575" y="133350"/>
                  </a:cubicBezTo>
                  <a:lnTo>
                    <a:pt x="1114425" y="114300"/>
                  </a:lnTo>
                  <a:cubicBezTo>
                    <a:pt x="1062329" y="96935"/>
                    <a:pt x="1141234" y="124627"/>
                    <a:pt x="1085850" y="100012"/>
                  </a:cubicBezTo>
                  <a:cubicBezTo>
                    <a:pt x="1076675" y="95934"/>
                    <a:pt x="1066800" y="93662"/>
                    <a:pt x="1057275" y="90487"/>
                  </a:cubicBezTo>
                  <a:lnTo>
                    <a:pt x="1028700" y="80962"/>
                  </a:lnTo>
                  <a:lnTo>
                    <a:pt x="1000125" y="71437"/>
                  </a:lnTo>
                  <a:lnTo>
                    <a:pt x="985838" y="66675"/>
                  </a:lnTo>
                  <a:cubicBezTo>
                    <a:pt x="981075" y="63500"/>
                    <a:pt x="976781" y="59475"/>
                    <a:pt x="971550" y="57150"/>
                  </a:cubicBezTo>
                  <a:cubicBezTo>
                    <a:pt x="962375" y="53072"/>
                    <a:pt x="942975" y="47625"/>
                    <a:pt x="942975" y="47625"/>
                  </a:cubicBezTo>
                  <a:cubicBezTo>
                    <a:pt x="938213" y="44450"/>
                    <a:pt x="933918" y="40425"/>
                    <a:pt x="928688" y="38100"/>
                  </a:cubicBezTo>
                  <a:cubicBezTo>
                    <a:pt x="919513" y="34022"/>
                    <a:pt x="900113" y="28575"/>
                    <a:pt x="900113" y="28575"/>
                  </a:cubicBezTo>
                  <a:cubicBezTo>
                    <a:pt x="895350" y="25400"/>
                    <a:pt x="890945" y="21610"/>
                    <a:pt x="885825" y="19050"/>
                  </a:cubicBezTo>
                  <a:cubicBezTo>
                    <a:pt x="873826" y="13050"/>
                    <a:pt x="854468" y="11617"/>
                    <a:pt x="842963" y="9525"/>
                  </a:cubicBezTo>
                  <a:cubicBezTo>
                    <a:pt x="834999" y="8077"/>
                    <a:pt x="827088" y="6350"/>
                    <a:pt x="819150" y="4762"/>
                  </a:cubicBezTo>
                  <a:lnTo>
                    <a:pt x="642938" y="9525"/>
                  </a:lnTo>
                  <a:lnTo>
                    <a:pt x="404813" y="14287"/>
                  </a:lnTo>
                  <a:cubicBezTo>
                    <a:pt x="395163" y="14632"/>
                    <a:pt x="385810" y="17774"/>
                    <a:pt x="376238" y="19050"/>
                  </a:cubicBezTo>
                  <a:cubicBezTo>
                    <a:pt x="288804" y="30708"/>
                    <a:pt x="371047" y="17533"/>
                    <a:pt x="304800" y="28575"/>
                  </a:cubicBezTo>
                  <a:cubicBezTo>
                    <a:pt x="274638" y="26987"/>
                    <a:pt x="244421" y="26221"/>
                    <a:pt x="214313" y="23812"/>
                  </a:cubicBezTo>
                  <a:cubicBezTo>
                    <a:pt x="204687" y="23042"/>
                    <a:pt x="195297" y="20416"/>
                    <a:pt x="185738" y="19050"/>
                  </a:cubicBezTo>
                  <a:cubicBezTo>
                    <a:pt x="173068" y="17240"/>
                    <a:pt x="160325" y="15979"/>
                    <a:pt x="147638" y="14287"/>
                  </a:cubicBezTo>
                  <a:lnTo>
                    <a:pt x="114300" y="9525"/>
                  </a:lnTo>
                  <a:cubicBezTo>
                    <a:pt x="94206" y="2826"/>
                    <a:pt x="88843" y="0"/>
                    <a:pt x="61913" y="0"/>
                  </a:cubicBezTo>
                  <a:cubicBezTo>
                    <a:pt x="41214" y="0"/>
                    <a:pt x="20638" y="3175"/>
                    <a:pt x="0" y="4762"/>
                  </a:cubicBezTo>
                  <a:lnTo>
                    <a:pt x="0" y="14287"/>
                  </a:lnTo>
                  <a:close/>
                </a:path>
              </a:pathLst>
            </a:custGeom>
            <a:solidFill>
              <a:srgbClr val="FFFF00">
                <a:alpha val="3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tx1"/>
                </a:solidFill>
              </a:endParaRPr>
            </a:p>
          </p:txBody>
        </p:sp>
        <p:sp>
          <p:nvSpPr>
            <p:cNvPr id="12" name="ZoneTexte 11"/>
            <p:cNvSpPr txBox="1"/>
            <p:nvPr/>
          </p:nvSpPr>
          <p:spPr>
            <a:xfrm rot="5400000">
              <a:off x="1954982" y="741821"/>
              <a:ext cx="648149" cy="549546"/>
            </a:xfrm>
            <a:prstGeom prst="rect">
              <a:avLst/>
            </a:prstGeom>
            <a:noFill/>
          </p:spPr>
          <p:txBody>
            <a:bodyPr wrap="none" rtlCol="0">
              <a:spAutoFit/>
            </a:bodyPr>
            <a:lstStyle/>
            <a:p>
              <a:r>
                <a:rPr lang="fr-FR" sz="1400" b="1" dirty="0">
                  <a:solidFill>
                    <a:srgbClr val="FFFF00"/>
                  </a:solidFill>
                </a:rPr>
                <a:t>A3</a:t>
              </a:r>
            </a:p>
          </p:txBody>
        </p:sp>
        <p:sp>
          <p:nvSpPr>
            <p:cNvPr id="13" name="Forme libre 12"/>
            <p:cNvSpPr/>
            <p:nvPr/>
          </p:nvSpPr>
          <p:spPr>
            <a:xfrm>
              <a:off x="4138615" y="881063"/>
              <a:ext cx="2529368" cy="947737"/>
            </a:xfrm>
            <a:custGeom>
              <a:avLst/>
              <a:gdLst>
                <a:gd name="connsiteX0" fmla="*/ 19087 w 2548455"/>
                <a:gd name="connsiteY0" fmla="*/ 371475 h 947737"/>
                <a:gd name="connsiteX1" fmla="*/ 23849 w 2548455"/>
                <a:gd name="connsiteY1" fmla="*/ 466725 h 947737"/>
                <a:gd name="connsiteX2" fmla="*/ 28612 w 2548455"/>
                <a:gd name="connsiteY2" fmla="*/ 500062 h 947737"/>
                <a:gd name="connsiteX3" fmla="*/ 38137 w 2548455"/>
                <a:gd name="connsiteY3" fmla="*/ 647700 h 947737"/>
                <a:gd name="connsiteX4" fmla="*/ 42899 w 2548455"/>
                <a:gd name="connsiteY4" fmla="*/ 666750 h 947737"/>
                <a:gd name="connsiteX5" fmla="*/ 52424 w 2548455"/>
                <a:gd name="connsiteY5" fmla="*/ 733425 h 947737"/>
                <a:gd name="connsiteX6" fmla="*/ 57187 w 2548455"/>
                <a:gd name="connsiteY6" fmla="*/ 766762 h 947737"/>
                <a:gd name="connsiteX7" fmla="*/ 61949 w 2548455"/>
                <a:gd name="connsiteY7" fmla="*/ 785812 h 947737"/>
                <a:gd name="connsiteX8" fmla="*/ 71474 w 2548455"/>
                <a:gd name="connsiteY8" fmla="*/ 847725 h 947737"/>
                <a:gd name="connsiteX9" fmla="*/ 85762 w 2548455"/>
                <a:gd name="connsiteY9" fmla="*/ 895350 h 947737"/>
                <a:gd name="connsiteX10" fmla="*/ 90524 w 2548455"/>
                <a:gd name="connsiteY10" fmla="*/ 923925 h 947737"/>
                <a:gd name="connsiteX11" fmla="*/ 100049 w 2548455"/>
                <a:gd name="connsiteY11" fmla="*/ 938212 h 947737"/>
                <a:gd name="connsiteX12" fmla="*/ 128624 w 2548455"/>
                <a:gd name="connsiteY12" fmla="*/ 947737 h 947737"/>
                <a:gd name="connsiteX13" fmla="*/ 204824 w 2548455"/>
                <a:gd name="connsiteY13" fmla="*/ 942975 h 947737"/>
                <a:gd name="connsiteX14" fmla="*/ 257212 w 2548455"/>
                <a:gd name="connsiteY14" fmla="*/ 928687 h 947737"/>
                <a:gd name="connsiteX15" fmla="*/ 600112 w 2548455"/>
                <a:gd name="connsiteY15" fmla="*/ 923925 h 947737"/>
                <a:gd name="connsiteX16" fmla="*/ 747749 w 2548455"/>
                <a:gd name="connsiteY16" fmla="*/ 904875 h 947737"/>
                <a:gd name="connsiteX17" fmla="*/ 800137 w 2548455"/>
                <a:gd name="connsiteY17" fmla="*/ 900112 h 947737"/>
                <a:gd name="connsiteX18" fmla="*/ 866812 w 2548455"/>
                <a:gd name="connsiteY18" fmla="*/ 890587 h 947737"/>
                <a:gd name="connsiteX19" fmla="*/ 909674 w 2548455"/>
                <a:gd name="connsiteY19" fmla="*/ 881062 h 947737"/>
                <a:gd name="connsiteX20" fmla="*/ 923962 w 2548455"/>
                <a:gd name="connsiteY20" fmla="*/ 876300 h 947737"/>
                <a:gd name="connsiteX21" fmla="*/ 952537 w 2548455"/>
                <a:gd name="connsiteY21" fmla="*/ 862012 h 947737"/>
                <a:gd name="connsiteX22" fmla="*/ 981112 w 2548455"/>
                <a:gd name="connsiteY22" fmla="*/ 838200 h 947737"/>
                <a:gd name="connsiteX23" fmla="*/ 995399 w 2548455"/>
                <a:gd name="connsiteY23" fmla="*/ 833437 h 947737"/>
                <a:gd name="connsiteX24" fmla="*/ 1009687 w 2548455"/>
                <a:gd name="connsiteY24" fmla="*/ 823912 h 947737"/>
                <a:gd name="connsiteX25" fmla="*/ 1023974 w 2548455"/>
                <a:gd name="connsiteY25" fmla="*/ 819150 h 947737"/>
                <a:gd name="connsiteX26" fmla="*/ 1043024 w 2548455"/>
                <a:gd name="connsiteY26" fmla="*/ 809625 h 947737"/>
                <a:gd name="connsiteX27" fmla="*/ 1090649 w 2548455"/>
                <a:gd name="connsiteY27" fmla="*/ 795337 h 947737"/>
                <a:gd name="connsiteX28" fmla="*/ 1119224 w 2548455"/>
                <a:gd name="connsiteY28" fmla="*/ 785812 h 947737"/>
                <a:gd name="connsiteX29" fmla="*/ 1133512 w 2548455"/>
                <a:gd name="connsiteY29" fmla="*/ 781050 h 947737"/>
                <a:gd name="connsiteX30" fmla="*/ 1147799 w 2548455"/>
                <a:gd name="connsiteY30" fmla="*/ 776287 h 947737"/>
                <a:gd name="connsiteX31" fmla="*/ 1223999 w 2548455"/>
                <a:gd name="connsiteY31" fmla="*/ 766762 h 947737"/>
                <a:gd name="connsiteX32" fmla="*/ 1252574 w 2548455"/>
                <a:gd name="connsiteY32" fmla="*/ 757237 h 947737"/>
                <a:gd name="connsiteX33" fmla="*/ 1266862 w 2548455"/>
                <a:gd name="connsiteY33" fmla="*/ 752475 h 947737"/>
                <a:gd name="connsiteX34" fmla="*/ 1281149 w 2548455"/>
                <a:gd name="connsiteY34" fmla="*/ 742950 h 947737"/>
                <a:gd name="connsiteX35" fmla="*/ 1319249 w 2548455"/>
                <a:gd name="connsiteY35" fmla="*/ 733425 h 947737"/>
                <a:gd name="connsiteX36" fmla="*/ 1333537 w 2548455"/>
                <a:gd name="connsiteY36" fmla="*/ 728662 h 947737"/>
                <a:gd name="connsiteX37" fmla="*/ 1357349 w 2548455"/>
                <a:gd name="connsiteY37" fmla="*/ 723900 h 947737"/>
                <a:gd name="connsiteX38" fmla="*/ 1385924 w 2548455"/>
                <a:gd name="connsiteY38" fmla="*/ 714375 h 947737"/>
                <a:gd name="connsiteX39" fmla="*/ 1400212 w 2548455"/>
                <a:gd name="connsiteY39" fmla="*/ 709612 h 947737"/>
                <a:gd name="connsiteX40" fmla="*/ 1452599 w 2548455"/>
                <a:gd name="connsiteY40" fmla="*/ 704850 h 947737"/>
                <a:gd name="connsiteX41" fmla="*/ 1490699 w 2548455"/>
                <a:gd name="connsiteY41" fmla="*/ 700087 h 947737"/>
                <a:gd name="connsiteX42" fmla="*/ 1581187 w 2548455"/>
                <a:gd name="connsiteY42" fmla="*/ 695325 h 947737"/>
                <a:gd name="connsiteX43" fmla="*/ 1776449 w 2548455"/>
                <a:gd name="connsiteY43" fmla="*/ 695325 h 947737"/>
                <a:gd name="connsiteX44" fmla="*/ 1790737 w 2548455"/>
                <a:gd name="connsiteY44" fmla="*/ 700087 h 947737"/>
                <a:gd name="connsiteX45" fmla="*/ 1833599 w 2548455"/>
                <a:gd name="connsiteY45" fmla="*/ 723900 h 947737"/>
                <a:gd name="connsiteX46" fmla="*/ 1852649 w 2548455"/>
                <a:gd name="connsiteY46" fmla="*/ 728662 h 947737"/>
                <a:gd name="connsiteX47" fmla="*/ 1881224 w 2548455"/>
                <a:gd name="connsiteY47" fmla="*/ 738187 h 947737"/>
                <a:gd name="connsiteX48" fmla="*/ 1905037 w 2548455"/>
                <a:gd name="connsiteY48" fmla="*/ 757237 h 947737"/>
                <a:gd name="connsiteX49" fmla="*/ 1928849 w 2548455"/>
                <a:gd name="connsiteY49" fmla="*/ 776287 h 947737"/>
                <a:gd name="connsiteX50" fmla="*/ 1938374 w 2548455"/>
                <a:gd name="connsiteY50" fmla="*/ 790575 h 947737"/>
                <a:gd name="connsiteX51" fmla="*/ 1981237 w 2548455"/>
                <a:gd name="connsiteY51" fmla="*/ 804862 h 947737"/>
                <a:gd name="connsiteX52" fmla="*/ 1995524 w 2548455"/>
                <a:gd name="connsiteY52" fmla="*/ 809625 h 947737"/>
                <a:gd name="connsiteX53" fmla="*/ 2024099 w 2548455"/>
                <a:gd name="connsiteY53" fmla="*/ 823912 h 947737"/>
                <a:gd name="connsiteX54" fmla="*/ 2219362 w 2548455"/>
                <a:gd name="connsiteY54" fmla="*/ 809625 h 947737"/>
                <a:gd name="connsiteX55" fmla="*/ 2247937 w 2548455"/>
                <a:gd name="connsiteY55" fmla="*/ 795337 h 947737"/>
                <a:gd name="connsiteX56" fmla="*/ 2290799 w 2548455"/>
                <a:gd name="connsiteY56" fmla="*/ 781050 h 947737"/>
                <a:gd name="connsiteX57" fmla="*/ 2305087 w 2548455"/>
                <a:gd name="connsiteY57" fmla="*/ 776287 h 947737"/>
                <a:gd name="connsiteX58" fmla="*/ 2319374 w 2548455"/>
                <a:gd name="connsiteY58" fmla="*/ 771525 h 947737"/>
                <a:gd name="connsiteX59" fmla="*/ 2333662 w 2548455"/>
                <a:gd name="connsiteY59" fmla="*/ 762000 h 947737"/>
                <a:gd name="connsiteX60" fmla="*/ 2362237 w 2548455"/>
                <a:gd name="connsiteY60" fmla="*/ 752475 h 947737"/>
                <a:gd name="connsiteX61" fmla="*/ 2376524 w 2548455"/>
                <a:gd name="connsiteY61" fmla="*/ 747712 h 947737"/>
                <a:gd name="connsiteX62" fmla="*/ 2405099 w 2548455"/>
                <a:gd name="connsiteY62" fmla="*/ 738187 h 947737"/>
                <a:gd name="connsiteX63" fmla="*/ 2433674 w 2548455"/>
                <a:gd name="connsiteY63" fmla="*/ 723900 h 947737"/>
                <a:gd name="connsiteX64" fmla="*/ 2467012 w 2548455"/>
                <a:gd name="connsiteY64" fmla="*/ 681037 h 947737"/>
                <a:gd name="connsiteX65" fmla="*/ 2490824 w 2548455"/>
                <a:gd name="connsiteY65" fmla="*/ 657225 h 947737"/>
                <a:gd name="connsiteX66" fmla="*/ 2509874 w 2548455"/>
                <a:gd name="connsiteY66" fmla="*/ 600075 h 947737"/>
                <a:gd name="connsiteX67" fmla="*/ 2519399 w 2548455"/>
                <a:gd name="connsiteY67" fmla="*/ 571500 h 947737"/>
                <a:gd name="connsiteX68" fmla="*/ 2524162 w 2548455"/>
                <a:gd name="connsiteY68" fmla="*/ 557212 h 947737"/>
                <a:gd name="connsiteX69" fmla="*/ 2533687 w 2548455"/>
                <a:gd name="connsiteY69" fmla="*/ 542925 h 947737"/>
                <a:gd name="connsiteX70" fmla="*/ 2538449 w 2548455"/>
                <a:gd name="connsiteY70" fmla="*/ 361950 h 947737"/>
                <a:gd name="connsiteX71" fmla="*/ 2528924 w 2548455"/>
                <a:gd name="connsiteY71" fmla="*/ 295275 h 947737"/>
                <a:gd name="connsiteX72" fmla="*/ 2524162 w 2548455"/>
                <a:gd name="connsiteY72" fmla="*/ 247650 h 947737"/>
                <a:gd name="connsiteX73" fmla="*/ 2519399 w 2548455"/>
                <a:gd name="connsiteY73" fmla="*/ 180975 h 947737"/>
                <a:gd name="connsiteX74" fmla="*/ 2514637 w 2548455"/>
                <a:gd name="connsiteY74" fmla="*/ 161925 h 947737"/>
                <a:gd name="connsiteX75" fmla="*/ 2505112 w 2548455"/>
                <a:gd name="connsiteY75" fmla="*/ 90487 h 947737"/>
                <a:gd name="connsiteX76" fmla="*/ 2490824 w 2548455"/>
                <a:gd name="connsiteY76" fmla="*/ 38100 h 947737"/>
                <a:gd name="connsiteX77" fmla="*/ 2486062 w 2548455"/>
                <a:gd name="connsiteY77" fmla="*/ 23812 h 947737"/>
                <a:gd name="connsiteX78" fmla="*/ 2471774 w 2548455"/>
                <a:gd name="connsiteY78" fmla="*/ 19050 h 947737"/>
                <a:gd name="connsiteX79" fmla="*/ 2457487 w 2548455"/>
                <a:gd name="connsiteY79" fmla="*/ 9525 h 947737"/>
                <a:gd name="connsiteX80" fmla="*/ 2428912 w 2548455"/>
                <a:gd name="connsiteY80" fmla="*/ 0 h 947737"/>
                <a:gd name="connsiteX81" fmla="*/ 2381287 w 2548455"/>
                <a:gd name="connsiteY81" fmla="*/ 4762 h 947737"/>
                <a:gd name="connsiteX82" fmla="*/ 2366999 w 2548455"/>
                <a:gd name="connsiteY82" fmla="*/ 9525 h 947737"/>
                <a:gd name="connsiteX83" fmla="*/ 2347949 w 2548455"/>
                <a:gd name="connsiteY83" fmla="*/ 14287 h 947737"/>
                <a:gd name="connsiteX84" fmla="*/ 2305087 w 2548455"/>
                <a:gd name="connsiteY84" fmla="*/ 47625 h 947737"/>
                <a:gd name="connsiteX85" fmla="*/ 2290799 w 2548455"/>
                <a:gd name="connsiteY85" fmla="*/ 57150 h 947737"/>
                <a:gd name="connsiteX86" fmla="*/ 2276512 w 2548455"/>
                <a:gd name="connsiteY86" fmla="*/ 66675 h 947737"/>
                <a:gd name="connsiteX87" fmla="*/ 2219362 w 2548455"/>
                <a:gd name="connsiteY87" fmla="*/ 95250 h 947737"/>
                <a:gd name="connsiteX88" fmla="*/ 2176499 w 2548455"/>
                <a:gd name="connsiteY88" fmla="*/ 114300 h 947737"/>
                <a:gd name="connsiteX89" fmla="*/ 2162212 w 2548455"/>
                <a:gd name="connsiteY89" fmla="*/ 119062 h 947737"/>
                <a:gd name="connsiteX90" fmla="*/ 2133637 w 2548455"/>
                <a:gd name="connsiteY90" fmla="*/ 133350 h 947737"/>
                <a:gd name="connsiteX91" fmla="*/ 2119349 w 2548455"/>
                <a:gd name="connsiteY91" fmla="*/ 142875 h 947737"/>
                <a:gd name="connsiteX92" fmla="*/ 2095537 w 2548455"/>
                <a:gd name="connsiteY92" fmla="*/ 171450 h 947737"/>
                <a:gd name="connsiteX93" fmla="*/ 2081249 w 2548455"/>
                <a:gd name="connsiteY93" fmla="*/ 176212 h 947737"/>
                <a:gd name="connsiteX94" fmla="*/ 2066962 w 2548455"/>
                <a:gd name="connsiteY94" fmla="*/ 190500 h 947737"/>
                <a:gd name="connsiteX95" fmla="*/ 2052674 w 2548455"/>
                <a:gd name="connsiteY95" fmla="*/ 200025 h 947737"/>
                <a:gd name="connsiteX96" fmla="*/ 2047912 w 2548455"/>
                <a:gd name="connsiteY96" fmla="*/ 214312 h 947737"/>
                <a:gd name="connsiteX97" fmla="*/ 2033624 w 2548455"/>
                <a:gd name="connsiteY97" fmla="*/ 223837 h 947737"/>
                <a:gd name="connsiteX98" fmla="*/ 2019337 w 2548455"/>
                <a:gd name="connsiteY98" fmla="*/ 238125 h 947737"/>
                <a:gd name="connsiteX99" fmla="*/ 1990762 w 2548455"/>
                <a:gd name="connsiteY99" fmla="*/ 257175 h 947737"/>
                <a:gd name="connsiteX100" fmla="*/ 1962187 w 2548455"/>
                <a:gd name="connsiteY100" fmla="*/ 280987 h 947737"/>
                <a:gd name="connsiteX101" fmla="*/ 1947899 w 2548455"/>
                <a:gd name="connsiteY101" fmla="*/ 285750 h 947737"/>
                <a:gd name="connsiteX102" fmla="*/ 1919324 w 2548455"/>
                <a:gd name="connsiteY102" fmla="*/ 300037 h 947737"/>
                <a:gd name="connsiteX103" fmla="*/ 1905037 w 2548455"/>
                <a:gd name="connsiteY103" fmla="*/ 309562 h 947737"/>
                <a:gd name="connsiteX104" fmla="*/ 1876462 w 2548455"/>
                <a:gd name="connsiteY104" fmla="*/ 319087 h 947737"/>
                <a:gd name="connsiteX105" fmla="*/ 1843124 w 2548455"/>
                <a:gd name="connsiteY105" fmla="*/ 328612 h 947737"/>
                <a:gd name="connsiteX106" fmla="*/ 1828837 w 2548455"/>
                <a:gd name="connsiteY106" fmla="*/ 333375 h 947737"/>
                <a:gd name="connsiteX107" fmla="*/ 1800262 w 2548455"/>
                <a:gd name="connsiteY107" fmla="*/ 338137 h 947737"/>
                <a:gd name="connsiteX108" fmla="*/ 1738349 w 2548455"/>
                <a:gd name="connsiteY108" fmla="*/ 357187 h 947737"/>
                <a:gd name="connsiteX109" fmla="*/ 1724062 w 2548455"/>
                <a:gd name="connsiteY109" fmla="*/ 361950 h 947737"/>
                <a:gd name="connsiteX110" fmla="*/ 1657387 w 2548455"/>
                <a:gd name="connsiteY110" fmla="*/ 376237 h 947737"/>
                <a:gd name="connsiteX111" fmla="*/ 1628812 w 2548455"/>
                <a:gd name="connsiteY111" fmla="*/ 385762 h 947737"/>
                <a:gd name="connsiteX112" fmla="*/ 1600237 w 2548455"/>
                <a:gd name="connsiteY112" fmla="*/ 404812 h 947737"/>
                <a:gd name="connsiteX113" fmla="*/ 1528799 w 2548455"/>
                <a:gd name="connsiteY113" fmla="*/ 428625 h 947737"/>
                <a:gd name="connsiteX114" fmla="*/ 1500224 w 2548455"/>
                <a:gd name="connsiteY114" fmla="*/ 438150 h 947737"/>
                <a:gd name="connsiteX115" fmla="*/ 1485937 w 2548455"/>
                <a:gd name="connsiteY115" fmla="*/ 447675 h 947737"/>
                <a:gd name="connsiteX116" fmla="*/ 1438312 w 2548455"/>
                <a:gd name="connsiteY116" fmla="*/ 457200 h 947737"/>
                <a:gd name="connsiteX117" fmla="*/ 1404974 w 2548455"/>
                <a:gd name="connsiteY117" fmla="*/ 461962 h 947737"/>
                <a:gd name="connsiteX118" fmla="*/ 1381162 w 2548455"/>
                <a:gd name="connsiteY118" fmla="*/ 466725 h 947737"/>
                <a:gd name="connsiteX119" fmla="*/ 1324012 w 2548455"/>
                <a:gd name="connsiteY119" fmla="*/ 471487 h 947737"/>
                <a:gd name="connsiteX120" fmla="*/ 1209712 w 2548455"/>
                <a:gd name="connsiteY120" fmla="*/ 466725 h 947737"/>
                <a:gd name="connsiteX121" fmla="*/ 1195424 w 2548455"/>
                <a:gd name="connsiteY121" fmla="*/ 461962 h 947737"/>
                <a:gd name="connsiteX122" fmla="*/ 1171612 w 2548455"/>
                <a:gd name="connsiteY122" fmla="*/ 457200 h 947737"/>
                <a:gd name="connsiteX123" fmla="*/ 1114462 w 2548455"/>
                <a:gd name="connsiteY123" fmla="*/ 447675 h 947737"/>
                <a:gd name="connsiteX124" fmla="*/ 1100174 w 2548455"/>
                <a:gd name="connsiteY124" fmla="*/ 442912 h 947737"/>
                <a:gd name="connsiteX125" fmla="*/ 1043024 w 2548455"/>
                <a:gd name="connsiteY125" fmla="*/ 438150 h 947737"/>
                <a:gd name="connsiteX126" fmla="*/ 947774 w 2548455"/>
                <a:gd name="connsiteY126" fmla="*/ 442912 h 947737"/>
                <a:gd name="connsiteX127" fmla="*/ 933487 w 2548455"/>
                <a:gd name="connsiteY127" fmla="*/ 447675 h 947737"/>
                <a:gd name="connsiteX128" fmla="*/ 866812 w 2548455"/>
                <a:gd name="connsiteY128" fmla="*/ 442912 h 947737"/>
                <a:gd name="connsiteX129" fmla="*/ 719174 w 2548455"/>
                <a:gd name="connsiteY129" fmla="*/ 438150 h 947737"/>
                <a:gd name="connsiteX130" fmla="*/ 676312 w 2548455"/>
                <a:gd name="connsiteY130" fmla="*/ 428625 h 947737"/>
                <a:gd name="connsiteX131" fmla="*/ 633449 w 2548455"/>
                <a:gd name="connsiteY131" fmla="*/ 414337 h 947737"/>
                <a:gd name="connsiteX132" fmla="*/ 619162 w 2548455"/>
                <a:gd name="connsiteY132" fmla="*/ 409575 h 947737"/>
                <a:gd name="connsiteX133" fmla="*/ 590587 w 2548455"/>
                <a:gd name="connsiteY133" fmla="*/ 404812 h 947737"/>
                <a:gd name="connsiteX134" fmla="*/ 576299 w 2548455"/>
                <a:gd name="connsiteY134" fmla="*/ 400050 h 947737"/>
                <a:gd name="connsiteX135" fmla="*/ 542962 w 2548455"/>
                <a:gd name="connsiteY135" fmla="*/ 395287 h 947737"/>
                <a:gd name="connsiteX136" fmla="*/ 490574 w 2548455"/>
                <a:gd name="connsiteY136" fmla="*/ 381000 h 947737"/>
                <a:gd name="connsiteX137" fmla="*/ 457237 w 2548455"/>
                <a:gd name="connsiteY137" fmla="*/ 371475 h 947737"/>
                <a:gd name="connsiteX138" fmla="*/ 428662 w 2548455"/>
                <a:gd name="connsiteY138" fmla="*/ 366712 h 947737"/>
                <a:gd name="connsiteX139" fmla="*/ 409612 w 2548455"/>
                <a:gd name="connsiteY139" fmla="*/ 361950 h 947737"/>
                <a:gd name="connsiteX140" fmla="*/ 371512 w 2548455"/>
                <a:gd name="connsiteY140" fmla="*/ 357187 h 947737"/>
                <a:gd name="connsiteX141" fmla="*/ 342937 w 2548455"/>
                <a:gd name="connsiteY141" fmla="*/ 352425 h 947737"/>
                <a:gd name="connsiteX142" fmla="*/ 300074 w 2548455"/>
                <a:gd name="connsiteY142" fmla="*/ 338137 h 947737"/>
                <a:gd name="connsiteX143" fmla="*/ 285787 w 2548455"/>
                <a:gd name="connsiteY143" fmla="*/ 333375 h 947737"/>
                <a:gd name="connsiteX144" fmla="*/ 271499 w 2548455"/>
                <a:gd name="connsiteY144" fmla="*/ 328612 h 947737"/>
                <a:gd name="connsiteX145" fmla="*/ 171487 w 2548455"/>
                <a:gd name="connsiteY145" fmla="*/ 333375 h 947737"/>
                <a:gd name="connsiteX146" fmla="*/ 138149 w 2548455"/>
                <a:gd name="connsiteY146" fmla="*/ 338137 h 947737"/>
                <a:gd name="connsiteX147" fmla="*/ 100049 w 2548455"/>
                <a:gd name="connsiteY147" fmla="*/ 342900 h 947737"/>
                <a:gd name="connsiteX148" fmla="*/ 52424 w 2548455"/>
                <a:gd name="connsiteY148" fmla="*/ 352425 h 947737"/>
                <a:gd name="connsiteX149" fmla="*/ 23849 w 2548455"/>
                <a:gd name="connsiteY149" fmla="*/ 357187 h 947737"/>
                <a:gd name="connsiteX150" fmla="*/ 9562 w 2548455"/>
                <a:gd name="connsiteY150" fmla="*/ 361950 h 947737"/>
                <a:gd name="connsiteX151" fmla="*/ 4799 w 2548455"/>
                <a:gd name="connsiteY151" fmla="*/ 376237 h 947737"/>
                <a:gd name="connsiteX152" fmla="*/ 37 w 2548455"/>
                <a:gd name="connsiteY152" fmla="*/ 419100 h 947737"/>
                <a:gd name="connsiteX0" fmla="*/ 14898 w 2544266"/>
                <a:gd name="connsiteY0" fmla="*/ 371475 h 947737"/>
                <a:gd name="connsiteX1" fmla="*/ 19660 w 2544266"/>
                <a:gd name="connsiteY1" fmla="*/ 466725 h 947737"/>
                <a:gd name="connsiteX2" fmla="*/ 24423 w 2544266"/>
                <a:gd name="connsiteY2" fmla="*/ 500062 h 947737"/>
                <a:gd name="connsiteX3" fmla="*/ 33948 w 2544266"/>
                <a:gd name="connsiteY3" fmla="*/ 647700 h 947737"/>
                <a:gd name="connsiteX4" fmla="*/ 38710 w 2544266"/>
                <a:gd name="connsiteY4" fmla="*/ 666750 h 947737"/>
                <a:gd name="connsiteX5" fmla="*/ 48235 w 2544266"/>
                <a:gd name="connsiteY5" fmla="*/ 733425 h 947737"/>
                <a:gd name="connsiteX6" fmla="*/ 52998 w 2544266"/>
                <a:gd name="connsiteY6" fmla="*/ 766762 h 947737"/>
                <a:gd name="connsiteX7" fmla="*/ 57760 w 2544266"/>
                <a:gd name="connsiteY7" fmla="*/ 785812 h 947737"/>
                <a:gd name="connsiteX8" fmla="*/ 67285 w 2544266"/>
                <a:gd name="connsiteY8" fmla="*/ 847725 h 947737"/>
                <a:gd name="connsiteX9" fmla="*/ 81573 w 2544266"/>
                <a:gd name="connsiteY9" fmla="*/ 895350 h 947737"/>
                <a:gd name="connsiteX10" fmla="*/ 86335 w 2544266"/>
                <a:gd name="connsiteY10" fmla="*/ 923925 h 947737"/>
                <a:gd name="connsiteX11" fmla="*/ 95860 w 2544266"/>
                <a:gd name="connsiteY11" fmla="*/ 938212 h 947737"/>
                <a:gd name="connsiteX12" fmla="*/ 124435 w 2544266"/>
                <a:gd name="connsiteY12" fmla="*/ 947737 h 947737"/>
                <a:gd name="connsiteX13" fmla="*/ 200635 w 2544266"/>
                <a:gd name="connsiteY13" fmla="*/ 942975 h 947737"/>
                <a:gd name="connsiteX14" fmla="*/ 253023 w 2544266"/>
                <a:gd name="connsiteY14" fmla="*/ 928687 h 947737"/>
                <a:gd name="connsiteX15" fmla="*/ 595923 w 2544266"/>
                <a:gd name="connsiteY15" fmla="*/ 923925 h 947737"/>
                <a:gd name="connsiteX16" fmla="*/ 743560 w 2544266"/>
                <a:gd name="connsiteY16" fmla="*/ 904875 h 947737"/>
                <a:gd name="connsiteX17" fmla="*/ 795948 w 2544266"/>
                <a:gd name="connsiteY17" fmla="*/ 900112 h 947737"/>
                <a:gd name="connsiteX18" fmla="*/ 862623 w 2544266"/>
                <a:gd name="connsiteY18" fmla="*/ 890587 h 947737"/>
                <a:gd name="connsiteX19" fmla="*/ 905485 w 2544266"/>
                <a:gd name="connsiteY19" fmla="*/ 881062 h 947737"/>
                <a:gd name="connsiteX20" fmla="*/ 919773 w 2544266"/>
                <a:gd name="connsiteY20" fmla="*/ 876300 h 947737"/>
                <a:gd name="connsiteX21" fmla="*/ 948348 w 2544266"/>
                <a:gd name="connsiteY21" fmla="*/ 862012 h 947737"/>
                <a:gd name="connsiteX22" fmla="*/ 976923 w 2544266"/>
                <a:gd name="connsiteY22" fmla="*/ 838200 h 947737"/>
                <a:gd name="connsiteX23" fmla="*/ 991210 w 2544266"/>
                <a:gd name="connsiteY23" fmla="*/ 833437 h 947737"/>
                <a:gd name="connsiteX24" fmla="*/ 1005498 w 2544266"/>
                <a:gd name="connsiteY24" fmla="*/ 823912 h 947737"/>
                <a:gd name="connsiteX25" fmla="*/ 1019785 w 2544266"/>
                <a:gd name="connsiteY25" fmla="*/ 819150 h 947737"/>
                <a:gd name="connsiteX26" fmla="*/ 1038835 w 2544266"/>
                <a:gd name="connsiteY26" fmla="*/ 809625 h 947737"/>
                <a:gd name="connsiteX27" fmla="*/ 1086460 w 2544266"/>
                <a:gd name="connsiteY27" fmla="*/ 795337 h 947737"/>
                <a:gd name="connsiteX28" fmla="*/ 1115035 w 2544266"/>
                <a:gd name="connsiteY28" fmla="*/ 785812 h 947737"/>
                <a:gd name="connsiteX29" fmla="*/ 1129323 w 2544266"/>
                <a:gd name="connsiteY29" fmla="*/ 781050 h 947737"/>
                <a:gd name="connsiteX30" fmla="*/ 1143610 w 2544266"/>
                <a:gd name="connsiteY30" fmla="*/ 776287 h 947737"/>
                <a:gd name="connsiteX31" fmla="*/ 1219810 w 2544266"/>
                <a:gd name="connsiteY31" fmla="*/ 766762 h 947737"/>
                <a:gd name="connsiteX32" fmla="*/ 1248385 w 2544266"/>
                <a:gd name="connsiteY32" fmla="*/ 757237 h 947737"/>
                <a:gd name="connsiteX33" fmla="*/ 1262673 w 2544266"/>
                <a:gd name="connsiteY33" fmla="*/ 752475 h 947737"/>
                <a:gd name="connsiteX34" fmla="*/ 1276960 w 2544266"/>
                <a:gd name="connsiteY34" fmla="*/ 742950 h 947737"/>
                <a:gd name="connsiteX35" fmla="*/ 1315060 w 2544266"/>
                <a:gd name="connsiteY35" fmla="*/ 733425 h 947737"/>
                <a:gd name="connsiteX36" fmla="*/ 1329348 w 2544266"/>
                <a:gd name="connsiteY36" fmla="*/ 728662 h 947737"/>
                <a:gd name="connsiteX37" fmla="*/ 1353160 w 2544266"/>
                <a:gd name="connsiteY37" fmla="*/ 723900 h 947737"/>
                <a:gd name="connsiteX38" fmla="*/ 1381735 w 2544266"/>
                <a:gd name="connsiteY38" fmla="*/ 714375 h 947737"/>
                <a:gd name="connsiteX39" fmla="*/ 1396023 w 2544266"/>
                <a:gd name="connsiteY39" fmla="*/ 709612 h 947737"/>
                <a:gd name="connsiteX40" fmla="*/ 1448410 w 2544266"/>
                <a:gd name="connsiteY40" fmla="*/ 704850 h 947737"/>
                <a:gd name="connsiteX41" fmla="*/ 1486510 w 2544266"/>
                <a:gd name="connsiteY41" fmla="*/ 700087 h 947737"/>
                <a:gd name="connsiteX42" fmla="*/ 1576998 w 2544266"/>
                <a:gd name="connsiteY42" fmla="*/ 695325 h 947737"/>
                <a:gd name="connsiteX43" fmla="*/ 1772260 w 2544266"/>
                <a:gd name="connsiteY43" fmla="*/ 695325 h 947737"/>
                <a:gd name="connsiteX44" fmla="*/ 1786548 w 2544266"/>
                <a:gd name="connsiteY44" fmla="*/ 700087 h 947737"/>
                <a:gd name="connsiteX45" fmla="*/ 1829410 w 2544266"/>
                <a:gd name="connsiteY45" fmla="*/ 723900 h 947737"/>
                <a:gd name="connsiteX46" fmla="*/ 1848460 w 2544266"/>
                <a:gd name="connsiteY46" fmla="*/ 728662 h 947737"/>
                <a:gd name="connsiteX47" fmla="*/ 1877035 w 2544266"/>
                <a:gd name="connsiteY47" fmla="*/ 738187 h 947737"/>
                <a:gd name="connsiteX48" fmla="*/ 1900848 w 2544266"/>
                <a:gd name="connsiteY48" fmla="*/ 757237 h 947737"/>
                <a:gd name="connsiteX49" fmla="*/ 1924660 w 2544266"/>
                <a:gd name="connsiteY49" fmla="*/ 776287 h 947737"/>
                <a:gd name="connsiteX50" fmla="*/ 1934185 w 2544266"/>
                <a:gd name="connsiteY50" fmla="*/ 790575 h 947737"/>
                <a:gd name="connsiteX51" fmla="*/ 1977048 w 2544266"/>
                <a:gd name="connsiteY51" fmla="*/ 804862 h 947737"/>
                <a:gd name="connsiteX52" fmla="*/ 1991335 w 2544266"/>
                <a:gd name="connsiteY52" fmla="*/ 809625 h 947737"/>
                <a:gd name="connsiteX53" fmla="*/ 2019910 w 2544266"/>
                <a:gd name="connsiteY53" fmla="*/ 823912 h 947737"/>
                <a:gd name="connsiteX54" fmla="*/ 2215173 w 2544266"/>
                <a:gd name="connsiteY54" fmla="*/ 809625 h 947737"/>
                <a:gd name="connsiteX55" fmla="*/ 2243748 w 2544266"/>
                <a:gd name="connsiteY55" fmla="*/ 795337 h 947737"/>
                <a:gd name="connsiteX56" fmla="*/ 2286610 w 2544266"/>
                <a:gd name="connsiteY56" fmla="*/ 781050 h 947737"/>
                <a:gd name="connsiteX57" fmla="*/ 2300898 w 2544266"/>
                <a:gd name="connsiteY57" fmla="*/ 776287 h 947737"/>
                <a:gd name="connsiteX58" fmla="*/ 2315185 w 2544266"/>
                <a:gd name="connsiteY58" fmla="*/ 771525 h 947737"/>
                <a:gd name="connsiteX59" fmla="*/ 2329473 w 2544266"/>
                <a:gd name="connsiteY59" fmla="*/ 762000 h 947737"/>
                <a:gd name="connsiteX60" fmla="*/ 2358048 w 2544266"/>
                <a:gd name="connsiteY60" fmla="*/ 752475 h 947737"/>
                <a:gd name="connsiteX61" fmla="*/ 2372335 w 2544266"/>
                <a:gd name="connsiteY61" fmla="*/ 747712 h 947737"/>
                <a:gd name="connsiteX62" fmla="*/ 2400910 w 2544266"/>
                <a:gd name="connsiteY62" fmla="*/ 738187 h 947737"/>
                <a:gd name="connsiteX63" fmla="*/ 2429485 w 2544266"/>
                <a:gd name="connsiteY63" fmla="*/ 723900 h 947737"/>
                <a:gd name="connsiteX64" fmla="*/ 2462823 w 2544266"/>
                <a:gd name="connsiteY64" fmla="*/ 681037 h 947737"/>
                <a:gd name="connsiteX65" fmla="*/ 2486635 w 2544266"/>
                <a:gd name="connsiteY65" fmla="*/ 657225 h 947737"/>
                <a:gd name="connsiteX66" fmla="*/ 2505685 w 2544266"/>
                <a:gd name="connsiteY66" fmla="*/ 600075 h 947737"/>
                <a:gd name="connsiteX67" fmla="*/ 2515210 w 2544266"/>
                <a:gd name="connsiteY67" fmla="*/ 571500 h 947737"/>
                <a:gd name="connsiteX68" fmla="*/ 2519973 w 2544266"/>
                <a:gd name="connsiteY68" fmla="*/ 557212 h 947737"/>
                <a:gd name="connsiteX69" fmla="*/ 2529498 w 2544266"/>
                <a:gd name="connsiteY69" fmla="*/ 542925 h 947737"/>
                <a:gd name="connsiteX70" fmla="*/ 2534260 w 2544266"/>
                <a:gd name="connsiteY70" fmla="*/ 361950 h 947737"/>
                <a:gd name="connsiteX71" fmla="*/ 2524735 w 2544266"/>
                <a:gd name="connsiteY71" fmla="*/ 295275 h 947737"/>
                <a:gd name="connsiteX72" fmla="*/ 2519973 w 2544266"/>
                <a:gd name="connsiteY72" fmla="*/ 247650 h 947737"/>
                <a:gd name="connsiteX73" fmla="*/ 2515210 w 2544266"/>
                <a:gd name="connsiteY73" fmla="*/ 180975 h 947737"/>
                <a:gd name="connsiteX74" fmla="*/ 2510448 w 2544266"/>
                <a:gd name="connsiteY74" fmla="*/ 161925 h 947737"/>
                <a:gd name="connsiteX75" fmla="*/ 2500923 w 2544266"/>
                <a:gd name="connsiteY75" fmla="*/ 90487 h 947737"/>
                <a:gd name="connsiteX76" fmla="*/ 2486635 w 2544266"/>
                <a:gd name="connsiteY76" fmla="*/ 38100 h 947737"/>
                <a:gd name="connsiteX77" fmla="*/ 2481873 w 2544266"/>
                <a:gd name="connsiteY77" fmla="*/ 23812 h 947737"/>
                <a:gd name="connsiteX78" fmla="*/ 2467585 w 2544266"/>
                <a:gd name="connsiteY78" fmla="*/ 19050 h 947737"/>
                <a:gd name="connsiteX79" fmla="*/ 2453298 w 2544266"/>
                <a:gd name="connsiteY79" fmla="*/ 9525 h 947737"/>
                <a:gd name="connsiteX80" fmla="*/ 2424723 w 2544266"/>
                <a:gd name="connsiteY80" fmla="*/ 0 h 947737"/>
                <a:gd name="connsiteX81" fmla="*/ 2377098 w 2544266"/>
                <a:gd name="connsiteY81" fmla="*/ 4762 h 947737"/>
                <a:gd name="connsiteX82" fmla="*/ 2362810 w 2544266"/>
                <a:gd name="connsiteY82" fmla="*/ 9525 h 947737"/>
                <a:gd name="connsiteX83" fmla="*/ 2343760 w 2544266"/>
                <a:gd name="connsiteY83" fmla="*/ 14287 h 947737"/>
                <a:gd name="connsiteX84" fmla="*/ 2300898 w 2544266"/>
                <a:gd name="connsiteY84" fmla="*/ 47625 h 947737"/>
                <a:gd name="connsiteX85" fmla="*/ 2286610 w 2544266"/>
                <a:gd name="connsiteY85" fmla="*/ 57150 h 947737"/>
                <a:gd name="connsiteX86" fmla="*/ 2272323 w 2544266"/>
                <a:gd name="connsiteY86" fmla="*/ 66675 h 947737"/>
                <a:gd name="connsiteX87" fmla="*/ 2215173 w 2544266"/>
                <a:gd name="connsiteY87" fmla="*/ 95250 h 947737"/>
                <a:gd name="connsiteX88" fmla="*/ 2172310 w 2544266"/>
                <a:gd name="connsiteY88" fmla="*/ 114300 h 947737"/>
                <a:gd name="connsiteX89" fmla="*/ 2158023 w 2544266"/>
                <a:gd name="connsiteY89" fmla="*/ 119062 h 947737"/>
                <a:gd name="connsiteX90" fmla="*/ 2129448 w 2544266"/>
                <a:gd name="connsiteY90" fmla="*/ 133350 h 947737"/>
                <a:gd name="connsiteX91" fmla="*/ 2115160 w 2544266"/>
                <a:gd name="connsiteY91" fmla="*/ 142875 h 947737"/>
                <a:gd name="connsiteX92" fmla="*/ 2091348 w 2544266"/>
                <a:gd name="connsiteY92" fmla="*/ 171450 h 947737"/>
                <a:gd name="connsiteX93" fmla="*/ 2077060 w 2544266"/>
                <a:gd name="connsiteY93" fmla="*/ 176212 h 947737"/>
                <a:gd name="connsiteX94" fmla="*/ 2062773 w 2544266"/>
                <a:gd name="connsiteY94" fmla="*/ 190500 h 947737"/>
                <a:gd name="connsiteX95" fmla="*/ 2048485 w 2544266"/>
                <a:gd name="connsiteY95" fmla="*/ 200025 h 947737"/>
                <a:gd name="connsiteX96" fmla="*/ 2043723 w 2544266"/>
                <a:gd name="connsiteY96" fmla="*/ 214312 h 947737"/>
                <a:gd name="connsiteX97" fmla="*/ 2029435 w 2544266"/>
                <a:gd name="connsiteY97" fmla="*/ 223837 h 947737"/>
                <a:gd name="connsiteX98" fmla="*/ 2015148 w 2544266"/>
                <a:gd name="connsiteY98" fmla="*/ 238125 h 947737"/>
                <a:gd name="connsiteX99" fmla="*/ 1986573 w 2544266"/>
                <a:gd name="connsiteY99" fmla="*/ 257175 h 947737"/>
                <a:gd name="connsiteX100" fmla="*/ 1957998 w 2544266"/>
                <a:gd name="connsiteY100" fmla="*/ 280987 h 947737"/>
                <a:gd name="connsiteX101" fmla="*/ 1943710 w 2544266"/>
                <a:gd name="connsiteY101" fmla="*/ 285750 h 947737"/>
                <a:gd name="connsiteX102" fmla="*/ 1915135 w 2544266"/>
                <a:gd name="connsiteY102" fmla="*/ 300037 h 947737"/>
                <a:gd name="connsiteX103" fmla="*/ 1900848 w 2544266"/>
                <a:gd name="connsiteY103" fmla="*/ 309562 h 947737"/>
                <a:gd name="connsiteX104" fmla="*/ 1872273 w 2544266"/>
                <a:gd name="connsiteY104" fmla="*/ 319087 h 947737"/>
                <a:gd name="connsiteX105" fmla="*/ 1838935 w 2544266"/>
                <a:gd name="connsiteY105" fmla="*/ 328612 h 947737"/>
                <a:gd name="connsiteX106" fmla="*/ 1824648 w 2544266"/>
                <a:gd name="connsiteY106" fmla="*/ 333375 h 947737"/>
                <a:gd name="connsiteX107" fmla="*/ 1796073 w 2544266"/>
                <a:gd name="connsiteY107" fmla="*/ 338137 h 947737"/>
                <a:gd name="connsiteX108" fmla="*/ 1734160 w 2544266"/>
                <a:gd name="connsiteY108" fmla="*/ 357187 h 947737"/>
                <a:gd name="connsiteX109" fmla="*/ 1719873 w 2544266"/>
                <a:gd name="connsiteY109" fmla="*/ 361950 h 947737"/>
                <a:gd name="connsiteX110" fmla="*/ 1653198 w 2544266"/>
                <a:gd name="connsiteY110" fmla="*/ 376237 h 947737"/>
                <a:gd name="connsiteX111" fmla="*/ 1624623 w 2544266"/>
                <a:gd name="connsiteY111" fmla="*/ 385762 h 947737"/>
                <a:gd name="connsiteX112" fmla="*/ 1596048 w 2544266"/>
                <a:gd name="connsiteY112" fmla="*/ 404812 h 947737"/>
                <a:gd name="connsiteX113" fmla="*/ 1524610 w 2544266"/>
                <a:gd name="connsiteY113" fmla="*/ 428625 h 947737"/>
                <a:gd name="connsiteX114" fmla="*/ 1496035 w 2544266"/>
                <a:gd name="connsiteY114" fmla="*/ 438150 h 947737"/>
                <a:gd name="connsiteX115" fmla="*/ 1481748 w 2544266"/>
                <a:gd name="connsiteY115" fmla="*/ 447675 h 947737"/>
                <a:gd name="connsiteX116" fmla="*/ 1434123 w 2544266"/>
                <a:gd name="connsiteY116" fmla="*/ 457200 h 947737"/>
                <a:gd name="connsiteX117" fmla="*/ 1400785 w 2544266"/>
                <a:gd name="connsiteY117" fmla="*/ 461962 h 947737"/>
                <a:gd name="connsiteX118" fmla="*/ 1376973 w 2544266"/>
                <a:gd name="connsiteY118" fmla="*/ 466725 h 947737"/>
                <a:gd name="connsiteX119" fmla="*/ 1319823 w 2544266"/>
                <a:gd name="connsiteY119" fmla="*/ 471487 h 947737"/>
                <a:gd name="connsiteX120" fmla="*/ 1205523 w 2544266"/>
                <a:gd name="connsiteY120" fmla="*/ 466725 h 947737"/>
                <a:gd name="connsiteX121" fmla="*/ 1191235 w 2544266"/>
                <a:gd name="connsiteY121" fmla="*/ 461962 h 947737"/>
                <a:gd name="connsiteX122" fmla="*/ 1167423 w 2544266"/>
                <a:gd name="connsiteY122" fmla="*/ 457200 h 947737"/>
                <a:gd name="connsiteX123" fmla="*/ 1110273 w 2544266"/>
                <a:gd name="connsiteY123" fmla="*/ 447675 h 947737"/>
                <a:gd name="connsiteX124" fmla="*/ 1095985 w 2544266"/>
                <a:gd name="connsiteY124" fmla="*/ 442912 h 947737"/>
                <a:gd name="connsiteX125" fmla="*/ 1038835 w 2544266"/>
                <a:gd name="connsiteY125" fmla="*/ 438150 h 947737"/>
                <a:gd name="connsiteX126" fmla="*/ 943585 w 2544266"/>
                <a:gd name="connsiteY126" fmla="*/ 442912 h 947737"/>
                <a:gd name="connsiteX127" fmla="*/ 929298 w 2544266"/>
                <a:gd name="connsiteY127" fmla="*/ 447675 h 947737"/>
                <a:gd name="connsiteX128" fmla="*/ 862623 w 2544266"/>
                <a:gd name="connsiteY128" fmla="*/ 442912 h 947737"/>
                <a:gd name="connsiteX129" fmla="*/ 714985 w 2544266"/>
                <a:gd name="connsiteY129" fmla="*/ 438150 h 947737"/>
                <a:gd name="connsiteX130" fmla="*/ 672123 w 2544266"/>
                <a:gd name="connsiteY130" fmla="*/ 428625 h 947737"/>
                <a:gd name="connsiteX131" fmla="*/ 629260 w 2544266"/>
                <a:gd name="connsiteY131" fmla="*/ 414337 h 947737"/>
                <a:gd name="connsiteX132" fmla="*/ 614973 w 2544266"/>
                <a:gd name="connsiteY132" fmla="*/ 409575 h 947737"/>
                <a:gd name="connsiteX133" fmla="*/ 586398 w 2544266"/>
                <a:gd name="connsiteY133" fmla="*/ 404812 h 947737"/>
                <a:gd name="connsiteX134" fmla="*/ 572110 w 2544266"/>
                <a:gd name="connsiteY134" fmla="*/ 400050 h 947737"/>
                <a:gd name="connsiteX135" fmla="*/ 538773 w 2544266"/>
                <a:gd name="connsiteY135" fmla="*/ 395287 h 947737"/>
                <a:gd name="connsiteX136" fmla="*/ 486385 w 2544266"/>
                <a:gd name="connsiteY136" fmla="*/ 381000 h 947737"/>
                <a:gd name="connsiteX137" fmla="*/ 453048 w 2544266"/>
                <a:gd name="connsiteY137" fmla="*/ 371475 h 947737"/>
                <a:gd name="connsiteX138" fmla="*/ 424473 w 2544266"/>
                <a:gd name="connsiteY138" fmla="*/ 366712 h 947737"/>
                <a:gd name="connsiteX139" fmla="*/ 405423 w 2544266"/>
                <a:gd name="connsiteY139" fmla="*/ 361950 h 947737"/>
                <a:gd name="connsiteX140" fmla="*/ 367323 w 2544266"/>
                <a:gd name="connsiteY140" fmla="*/ 357187 h 947737"/>
                <a:gd name="connsiteX141" fmla="*/ 338748 w 2544266"/>
                <a:gd name="connsiteY141" fmla="*/ 352425 h 947737"/>
                <a:gd name="connsiteX142" fmla="*/ 295885 w 2544266"/>
                <a:gd name="connsiteY142" fmla="*/ 338137 h 947737"/>
                <a:gd name="connsiteX143" fmla="*/ 281598 w 2544266"/>
                <a:gd name="connsiteY143" fmla="*/ 333375 h 947737"/>
                <a:gd name="connsiteX144" fmla="*/ 267310 w 2544266"/>
                <a:gd name="connsiteY144" fmla="*/ 328612 h 947737"/>
                <a:gd name="connsiteX145" fmla="*/ 167298 w 2544266"/>
                <a:gd name="connsiteY145" fmla="*/ 333375 h 947737"/>
                <a:gd name="connsiteX146" fmla="*/ 133960 w 2544266"/>
                <a:gd name="connsiteY146" fmla="*/ 338137 h 947737"/>
                <a:gd name="connsiteX147" fmla="*/ 95860 w 2544266"/>
                <a:gd name="connsiteY147" fmla="*/ 342900 h 947737"/>
                <a:gd name="connsiteX148" fmla="*/ 48235 w 2544266"/>
                <a:gd name="connsiteY148" fmla="*/ 352425 h 947737"/>
                <a:gd name="connsiteX149" fmla="*/ 19660 w 2544266"/>
                <a:gd name="connsiteY149" fmla="*/ 357187 h 947737"/>
                <a:gd name="connsiteX150" fmla="*/ 5373 w 2544266"/>
                <a:gd name="connsiteY150" fmla="*/ 361950 h 947737"/>
                <a:gd name="connsiteX151" fmla="*/ 610 w 2544266"/>
                <a:gd name="connsiteY151" fmla="*/ 376237 h 947737"/>
                <a:gd name="connsiteX152" fmla="*/ 17280 w 2544266"/>
                <a:gd name="connsiteY152" fmla="*/ 435769 h 947737"/>
                <a:gd name="connsiteX0" fmla="*/ 14345 w 2543713"/>
                <a:gd name="connsiteY0" fmla="*/ 371475 h 947737"/>
                <a:gd name="connsiteX1" fmla="*/ 19107 w 2543713"/>
                <a:gd name="connsiteY1" fmla="*/ 466725 h 947737"/>
                <a:gd name="connsiteX2" fmla="*/ 23870 w 2543713"/>
                <a:gd name="connsiteY2" fmla="*/ 500062 h 947737"/>
                <a:gd name="connsiteX3" fmla="*/ 33395 w 2543713"/>
                <a:gd name="connsiteY3" fmla="*/ 647700 h 947737"/>
                <a:gd name="connsiteX4" fmla="*/ 38157 w 2543713"/>
                <a:gd name="connsiteY4" fmla="*/ 666750 h 947737"/>
                <a:gd name="connsiteX5" fmla="*/ 47682 w 2543713"/>
                <a:gd name="connsiteY5" fmla="*/ 733425 h 947737"/>
                <a:gd name="connsiteX6" fmla="*/ 52445 w 2543713"/>
                <a:gd name="connsiteY6" fmla="*/ 766762 h 947737"/>
                <a:gd name="connsiteX7" fmla="*/ 57207 w 2543713"/>
                <a:gd name="connsiteY7" fmla="*/ 785812 h 947737"/>
                <a:gd name="connsiteX8" fmla="*/ 66732 w 2543713"/>
                <a:gd name="connsiteY8" fmla="*/ 847725 h 947737"/>
                <a:gd name="connsiteX9" fmla="*/ 81020 w 2543713"/>
                <a:gd name="connsiteY9" fmla="*/ 895350 h 947737"/>
                <a:gd name="connsiteX10" fmla="*/ 85782 w 2543713"/>
                <a:gd name="connsiteY10" fmla="*/ 923925 h 947737"/>
                <a:gd name="connsiteX11" fmla="*/ 95307 w 2543713"/>
                <a:gd name="connsiteY11" fmla="*/ 938212 h 947737"/>
                <a:gd name="connsiteX12" fmla="*/ 123882 w 2543713"/>
                <a:gd name="connsiteY12" fmla="*/ 947737 h 947737"/>
                <a:gd name="connsiteX13" fmla="*/ 200082 w 2543713"/>
                <a:gd name="connsiteY13" fmla="*/ 942975 h 947737"/>
                <a:gd name="connsiteX14" fmla="*/ 252470 w 2543713"/>
                <a:gd name="connsiteY14" fmla="*/ 928687 h 947737"/>
                <a:gd name="connsiteX15" fmla="*/ 595370 w 2543713"/>
                <a:gd name="connsiteY15" fmla="*/ 923925 h 947737"/>
                <a:gd name="connsiteX16" fmla="*/ 743007 w 2543713"/>
                <a:gd name="connsiteY16" fmla="*/ 904875 h 947737"/>
                <a:gd name="connsiteX17" fmla="*/ 795395 w 2543713"/>
                <a:gd name="connsiteY17" fmla="*/ 900112 h 947737"/>
                <a:gd name="connsiteX18" fmla="*/ 862070 w 2543713"/>
                <a:gd name="connsiteY18" fmla="*/ 890587 h 947737"/>
                <a:gd name="connsiteX19" fmla="*/ 904932 w 2543713"/>
                <a:gd name="connsiteY19" fmla="*/ 881062 h 947737"/>
                <a:gd name="connsiteX20" fmla="*/ 919220 w 2543713"/>
                <a:gd name="connsiteY20" fmla="*/ 876300 h 947737"/>
                <a:gd name="connsiteX21" fmla="*/ 947795 w 2543713"/>
                <a:gd name="connsiteY21" fmla="*/ 862012 h 947737"/>
                <a:gd name="connsiteX22" fmla="*/ 976370 w 2543713"/>
                <a:gd name="connsiteY22" fmla="*/ 838200 h 947737"/>
                <a:gd name="connsiteX23" fmla="*/ 990657 w 2543713"/>
                <a:gd name="connsiteY23" fmla="*/ 833437 h 947737"/>
                <a:gd name="connsiteX24" fmla="*/ 1004945 w 2543713"/>
                <a:gd name="connsiteY24" fmla="*/ 823912 h 947737"/>
                <a:gd name="connsiteX25" fmla="*/ 1019232 w 2543713"/>
                <a:gd name="connsiteY25" fmla="*/ 819150 h 947737"/>
                <a:gd name="connsiteX26" fmla="*/ 1038282 w 2543713"/>
                <a:gd name="connsiteY26" fmla="*/ 809625 h 947737"/>
                <a:gd name="connsiteX27" fmla="*/ 1085907 w 2543713"/>
                <a:gd name="connsiteY27" fmla="*/ 795337 h 947737"/>
                <a:gd name="connsiteX28" fmla="*/ 1114482 w 2543713"/>
                <a:gd name="connsiteY28" fmla="*/ 785812 h 947737"/>
                <a:gd name="connsiteX29" fmla="*/ 1128770 w 2543713"/>
                <a:gd name="connsiteY29" fmla="*/ 781050 h 947737"/>
                <a:gd name="connsiteX30" fmla="*/ 1143057 w 2543713"/>
                <a:gd name="connsiteY30" fmla="*/ 776287 h 947737"/>
                <a:gd name="connsiteX31" fmla="*/ 1219257 w 2543713"/>
                <a:gd name="connsiteY31" fmla="*/ 766762 h 947737"/>
                <a:gd name="connsiteX32" fmla="*/ 1247832 w 2543713"/>
                <a:gd name="connsiteY32" fmla="*/ 757237 h 947737"/>
                <a:gd name="connsiteX33" fmla="*/ 1262120 w 2543713"/>
                <a:gd name="connsiteY33" fmla="*/ 752475 h 947737"/>
                <a:gd name="connsiteX34" fmla="*/ 1276407 w 2543713"/>
                <a:gd name="connsiteY34" fmla="*/ 742950 h 947737"/>
                <a:gd name="connsiteX35" fmla="*/ 1314507 w 2543713"/>
                <a:gd name="connsiteY35" fmla="*/ 733425 h 947737"/>
                <a:gd name="connsiteX36" fmla="*/ 1328795 w 2543713"/>
                <a:gd name="connsiteY36" fmla="*/ 728662 h 947737"/>
                <a:gd name="connsiteX37" fmla="*/ 1352607 w 2543713"/>
                <a:gd name="connsiteY37" fmla="*/ 723900 h 947737"/>
                <a:gd name="connsiteX38" fmla="*/ 1381182 w 2543713"/>
                <a:gd name="connsiteY38" fmla="*/ 714375 h 947737"/>
                <a:gd name="connsiteX39" fmla="*/ 1395470 w 2543713"/>
                <a:gd name="connsiteY39" fmla="*/ 709612 h 947737"/>
                <a:gd name="connsiteX40" fmla="*/ 1447857 w 2543713"/>
                <a:gd name="connsiteY40" fmla="*/ 704850 h 947737"/>
                <a:gd name="connsiteX41" fmla="*/ 1485957 w 2543713"/>
                <a:gd name="connsiteY41" fmla="*/ 700087 h 947737"/>
                <a:gd name="connsiteX42" fmla="*/ 1576445 w 2543713"/>
                <a:gd name="connsiteY42" fmla="*/ 695325 h 947737"/>
                <a:gd name="connsiteX43" fmla="*/ 1771707 w 2543713"/>
                <a:gd name="connsiteY43" fmla="*/ 695325 h 947737"/>
                <a:gd name="connsiteX44" fmla="*/ 1785995 w 2543713"/>
                <a:gd name="connsiteY44" fmla="*/ 700087 h 947737"/>
                <a:gd name="connsiteX45" fmla="*/ 1828857 w 2543713"/>
                <a:gd name="connsiteY45" fmla="*/ 723900 h 947737"/>
                <a:gd name="connsiteX46" fmla="*/ 1847907 w 2543713"/>
                <a:gd name="connsiteY46" fmla="*/ 728662 h 947737"/>
                <a:gd name="connsiteX47" fmla="*/ 1876482 w 2543713"/>
                <a:gd name="connsiteY47" fmla="*/ 738187 h 947737"/>
                <a:gd name="connsiteX48" fmla="*/ 1900295 w 2543713"/>
                <a:gd name="connsiteY48" fmla="*/ 757237 h 947737"/>
                <a:gd name="connsiteX49" fmla="*/ 1924107 w 2543713"/>
                <a:gd name="connsiteY49" fmla="*/ 776287 h 947737"/>
                <a:gd name="connsiteX50" fmla="*/ 1933632 w 2543713"/>
                <a:gd name="connsiteY50" fmla="*/ 790575 h 947737"/>
                <a:gd name="connsiteX51" fmla="*/ 1976495 w 2543713"/>
                <a:gd name="connsiteY51" fmla="*/ 804862 h 947737"/>
                <a:gd name="connsiteX52" fmla="*/ 1990782 w 2543713"/>
                <a:gd name="connsiteY52" fmla="*/ 809625 h 947737"/>
                <a:gd name="connsiteX53" fmla="*/ 2019357 w 2543713"/>
                <a:gd name="connsiteY53" fmla="*/ 823912 h 947737"/>
                <a:gd name="connsiteX54" fmla="*/ 2214620 w 2543713"/>
                <a:gd name="connsiteY54" fmla="*/ 809625 h 947737"/>
                <a:gd name="connsiteX55" fmla="*/ 2243195 w 2543713"/>
                <a:gd name="connsiteY55" fmla="*/ 795337 h 947737"/>
                <a:gd name="connsiteX56" fmla="*/ 2286057 w 2543713"/>
                <a:gd name="connsiteY56" fmla="*/ 781050 h 947737"/>
                <a:gd name="connsiteX57" fmla="*/ 2300345 w 2543713"/>
                <a:gd name="connsiteY57" fmla="*/ 776287 h 947737"/>
                <a:gd name="connsiteX58" fmla="*/ 2314632 w 2543713"/>
                <a:gd name="connsiteY58" fmla="*/ 771525 h 947737"/>
                <a:gd name="connsiteX59" fmla="*/ 2328920 w 2543713"/>
                <a:gd name="connsiteY59" fmla="*/ 762000 h 947737"/>
                <a:gd name="connsiteX60" fmla="*/ 2357495 w 2543713"/>
                <a:gd name="connsiteY60" fmla="*/ 752475 h 947737"/>
                <a:gd name="connsiteX61" fmla="*/ 2371782 w 2543713"/>
                <a:gd name="connsiteY61" fmla="*/ 747712 h 947737"/>
                <a:gd name="connsiteX62" fmla="*/ 2400357 w 2543713"/>
                <a:gd name="connsiteY62" fmla="*/ 738187 h 947737"/>
                <a:gd name="connsiteX63" fmla="*/ 2428932 w 2543713"/>
                <a:gd name="connsiteY63" fmla="*/ 723900 h 947737"/>
                <a:gd name="connsiteX64" fmla="*/ 2462270 w 2543713"/>
                <a:gd name="connsiteY64" fmla="*/ 681037 h 947737"/>
                <a:gd name="connsiteX65" fmla="*/ 2486082 w 2543713"/>
                <a:gd name="connsiteY65" fmla="*/ 657225 h 947737"/>
                <a:gd name="connsiteX66" fmla="*/ 2505132 w 2543713"/>
                <a:gd name="connsiteY66" fmla="*/ 600075 h 947737"/>
                <a:gd name="connsiteX67" fmla="*/ 2514657 w 2543713"/>
                <a:gd name="connsiteY67" fmla="*/ 571500 h 947737"/>
                <a:gd name="connsiteX68" fmla="*/ 2519420 w 2543713"/>
                <a:gd name="connsiteY68" fmla="*/ 557212 h 947737"/>
                <a:gd name="connsiteX69" fmla="*/ 2528945 w 2543713"/>
                <a:gd name="connsiteY69" fmla="*/ 542925 h 947737"/>
                <a:gd name="connsiteX70" fmla="*/ 2533707 w 2543713"/>
                <a:gd name="connsiteY70" fmla="*/ 361950 h 947737"/>
                <a:gd name="connsiteX71" fmla="*/ 2524182 w 2543713"/>
                <a:gd name="connsiteY71" fmla="*/ 295275 h 947737"/>
                <a:gd name="connsiteX72" fmla="*/ 2519420 w 2543713"/>
                <a:gd name="connsiteY72" fmla="*/ 247650 h 947737"/>
                <a:gd name="connsiteX73" fmla="*/ 2514657 w 2543713"/>
                <a:gd name="connsiteY73" fmla="*/ 180975 h 947737"/>
                <a:gd name="connsiteX74" fmla="*/ 2509895 w 2543713"/>
                <a:gd name="connsiteY74" fmla="*/ 161925 h 947737"/>
                <a:gd name="connsiteX75" fmla="*/ 2500370 w 2543713"/>
                <a:gd name="connsiteY75" fmla="*/ 90487 h 947737"/>
                <a:gd name="connsiteX76" fmla="*/ 2486082 w 2543713"/>
                <a:gd name="connsiteY76" fmla="*/ 38100 h 947737"/>
                <a:gd name="connsiteX77" fmla="*/ 2481320 w 2543713"/>
                <a:gd name="connsiteY77" fmla="*/ 23812 h 947737"/>
                <a:gd name="connsiteX78" fmla="*/ 2467032 w 2543713"/>
                <a:gd name="connsiteY78" fmla="*/ 19050 h 947737"/>
                <a:gd name="connsiteX79" fmla="*/ 2452745 w 2543713"/>
                <a:gd name="connsiteY79" fmla="*/ 9525 h 947737"/>
                <a:gd name="connsiteX80" fmla="*/ 2424170 w 2543713"/>
                <a:gd name="connsiteY80" fmla="*/ 0 h 947737"/>
                <a:gd name="connsiteX81" fmla="*/ 2376545 w 2543713"/>
                <a:gd name="connsiteY81" fmla="*/ 4762 h 947737"/>
                <a:gd name="connsiteX82" fmla="*/ 2362257 w 2543713"/>
                <a:gd name="connsiteY82" fmla="*/ 9525 h 947737"/>
                <a:gd name="connsiteX83" fmla="*/ 2343207 w 2543713"/>
                <a:gd name="connsiteY83" fmla="*/ 14287 h 947737"/>
                <a:gd name="connsiteX84" fmla="*/ 2300345 w 2543713"/>
                <a:gd name="connsiteY84" fmla="*/ 47625 h 947737"/>
                <a:gd name="connsiteX85" fmla="*/ 2286057 w 2543713"/>
                <a:gd name="connsiteY85" fmla="*/ 57150 h 947737"/>
                <a:gd name="connsiteX86" fmla="*/ 2271770 w 2543713"/>
                <a:gd name="connsiteY86" fmla="*/ 66675 h 947737"/>
                <a:gd name="connsiteX87" fmla="*/ 2214620 w 2543713"/>
                <a:gd name="connsiteY87" fmla="*/ 95250 h 947737"/>
                <a:gd name="connsiteX88" fmla="*/ 2171757 w 2543713"/>
                <a:gd name="connsiteY88" fmla="*/ 114300 h 947737"/>
                <a:gd name="connsiteX89" fmla="*/ 2157470 w 2543713"/>
                <a:gd name="connsiteY89" fmla="*/ 119062 h 947737"/>
                <a:gd name="connsiteX90" fmla="*/ 2128895 w 2543713"/>
                <a:gd name="connsiteY90" fmla="*/ 133350 h 947737"/>
                <a:gd name="connsiteX91" fmla="*/ 2114607 w 2543713"/>
                <a:gd name="connsiteY91" fmla="*/ 142875 h 947737"/>
                <a:gd name="connsiteX92" fmla="*/ 2090795 w 2543713"/>
                <a:gd name="connsiteY92" fmla="*/ 171450 h 947737"/>
                <a:gd name="connsiteX93" fmla="*/ 2076507 w 2543713"/>
                <a:gd name="connsiteY93" fmla="*/ 176212 h 947737"/>
                <a:gd name="connsiteX94" fmla="*/ 2062220 w 2543713"/>
                <a:gd name="connsiteY94" fmla="*/ 190500 h 947737"/>
                <a:gd name="connsiteX95" fmla="*/ 2047932 w 2543713"/>
                <a:gd name="connsiteY95" fmla="*/ 200025 h 947737"/>
                <a:gd name="connsiteX96" fmla="*/ 2043170 w 2543713"/>
                <a:gd name="connsiteY96" fmla="*/ 214312 h 947737"/>
                <a:gd name="connsiteX97" fmla="*/ 2028882 w 2543713"/>
                <a:gd name="connsiteY97" fmla="*/ 223837 h 947737"/>
                <a:gd name="connsiteX98" fmla="*/ 2014595 w 2543713"/>
                <a:gd name="connsiteY98" fmla="*/ 238125 h 947737"/>
                <a:gd name="connsiteX99" fmla="*/ 1986020 w 2543713"/>
                <a:gd name="connsiteY99" fmla="*/ 257175 h 947737"/>
                <a:gd name="connsiteX100" fmla="*/ 1957445 w 2543713"/>
                <a:gd name="connsiteY100" fmla="*/ 280987 h 947737"/>
                <a:gd name="connsiteX101" fmla="*/ 1943157 w 2543713"/>
                <a:gd name="connsiteY101" fmla="*/ 285750 h 947737"/>
                <a:gd name="connsiteX102" fmla="*/ 1914582 w 2543713"/>
                <a:gd name="connsiteY102" fmla="*/ 300037 h 947737"/>
                <a:gd name="connsiteX103" fmla="*/ 1900295 w 2543713"/>
                <a:gd name="connsiteY103" fmla="*/ 309562 h 947737"/>
                <a:gd name="connsiteX104" fmla="*/ 1871720 w 2543713"/>
                <a:gd name="connsiteY104" fmla="*/ 319087 h 947737"/>
                <a:gd name="connsiteX105" fmla="*/ 1838382 w 2543713"/>
                <a:gd name="connsiteY105" fmla="*/ 328612 h 947737"/>
                <a:gd name="connsiteX106" fmla="*/ 1824095 w 2543713"/>
                <a:gd name="connsiteY106" fmla="*/ 333375 h 947737"/>
                <a:gd name="connsiteX107" fmla="*/ 1795520 w 2543713"/>
                <a:gd name="connsiteY107" fmla="*/ 338137 h 947737"/>
                <a:gd name="connsiteX108" fmla="*/ 1733607 w 2543713"/>
                <a:gd name="connsiteY108" fmla="*/ 357187 h 947737"/>
                <a:gd name="connsiteX109" fmla="*/ 1719320 w 2543713"/>
                <a:gd name="connsiteY109" fmla="*/ 361950 h 947737"/>
                <a:gd name="connsiteX110" fmla="*/ 1652645 w 2543713"/>
                <a:gd name="connsiteY110" fmla="*/ 376237 h 947737"/>
                <a:gd name="connsiteX111" fmla="*/ 1624070 w 2543713"/>
                <a:gd name="connsiteY111" fmla="*/ 385762 h 947737"/>
                <a:gd name="connsiteX112" fmla="*/ 1595495 w 2543713"/>
                <a:gd name="connsiteY112" fmla="*/ 404812 h 947737"/>
                <a:gd name="connsiteX113" fmla="*/ 1524057 w 2543713"/>
                <a:gd name="connsiteY113" fmla="*/ 428625 h 947737"/>
                <a:gd name="connsiteX114" fmla="*/ 1495482 w 2543713"/>
                <a:gd name="connsiteY114" fmla="*/ 438150 h 947737"/>
                <a:gd name="connsiteX115" fmla="*/ 1481195 w 2543713"/>
                <a:gd name="connsiteY115" fmla="*/ 447675 h 947737"/>
                <a:gd name="connsiteX116" fmla="*/ 1433570 w 2543713"/>
                <a:gd name="connsiteY116" fmla="*/ 457200 h 947737"/>
                <a:gd name="connsiteX117" fmla="*/ 1400232 w 2543713"/>
                <a:gd name="connsiteY117" fmla="*/ 461962 h 947737"/>
                <a:gd name="connsiteX118" fmla="*/ 1376420 w 2543713"/>
                <a:gd name="connsiteY118" fmla="*/ 466725 h 947737"/>
                <a:gd name="connsiteX119" fmla="*/ 1319270 w 2543713"/>
                <a:gd name="connsiteY119" fmla="*/ 471487 h 947737"/>
                <a:gd name="connsiteX120" fmla="*/ 1204970 w 2543713"/>
                <a:gd name="connsiteY120" fmla="*/ 466725 h 947737"/>
                <a:gd name="connsiteX121" fmla="*/ 1190682 w 2543713"/>
                <a:gd name="connsiteY121" fmla="*/ 461962 h 947737"/>
                <a:gd name="connsiteX122" fmla="*/ 1166870 w 2543713"/>
                <a:gd name="connsiteY122" fmla="*/ 457200 h 947737"/>
                <a:gd name="connsiteX123" fmla="*/ 1109720 w 2543713"/>
                <a:gd name="connsiteY123" fmla="*/ 447675 h 947737"/>
                <a:gd name="connsiteX124" fmla="*/ 1095432 w 2543713"/>
                <a:gd name="connsiteY124" fmla="*/ 442912 h 947737"/>
                <a:gd name="connsiteX125" fmla="*/ 1038282 w 2543713"/>
                <a:gd name="connsiteY125" fmla="*/ 438150 h 947737"/>
                <a:gd name="connsiteX126" fmla="*/ 943032 w 2543713"/>
                <a:gd name="connsiteY126" fmla="*/ 442912 h 947737"/>
                <a:gd name="connsiteX127" fmla="*/ 928745 w 2543713"/>
                <a:gd name="connsiteY127" fmla="*/ 447675 h 947737"/>
                <a:gd name="connsiteX128" fmla="*/ 862070 w 2543713"/>
                <a:gd name="connsiteY128" fmla="*/ 442912 h 947737"/>
                <a:gd name="connsiteX129" fmla="*/ 714432 w 2543713"/>
                <a:gd name="connsiteY129" fmla="*/ 438150 h 947737"/>
                <a:gd name="connsiteX130" fmla="*/ 671570 w 2543713"/>
                <a:gd name="connsiteY130" fmla="*/ 428625 h 947737"/>
                <a:gd name="connsiteX131" fmla="*/ 628707 w 2543713"/>
                <a:gd name="connsiteY131" fmla="*/ 414337 h 947737"/>
                <a:gd name="connsiteX132" fmla="*/ 614420 w 2543713"/>
                <a:gd name="connsiteY132" fmla="*/ 409575 h 947737"/>
                <a:gd name="connsiteX133" fmla="*/ 585845 w 2543713"/>
                <a:gd name="connsiteY133" fmla="*/ 404812 h 947737"/>
                <a:gd name="connsiteX134" fmla="*/ 571557 w 2543713"/>
                <a:gd name="connsiteY134" fmla="*/ 400050 h 947737"/>
                <a:gd name="connsiteX135" fmla="*/ 538220 w 2543713"/>
                <a:gd name="connsiteY135" fmla="*/ 395287 h 947737"/>
                <a:gd name="connsiteX136" fmla="*/ 485832 w 2543713"/>
                <a:gd name="connsiteY136" fmla="*/ 381000 h 947737"/>
                <a:gd name="connsiteX137" fmla="*/ 452495 w 2543713"/>
                <a:gd name="connsiteY137" fmla="*/ 371475 h 947737"/>
                <a:gd name="connsiteX138" fmla="*/ 423920 w 2543713"/>
                <a:gd name="connsiteY138" fmla="*/ 366712 h 947737"/>
                <a:gd name="connsiteX139" fmla="*/ 404870 w 2543713"/>
                <a:gd name="connsiteY139" fmla="*/ 361950 h 947737"/>
                <a:gd name="connsiteX140" fmla="*/ 366770 w 2543713"/>
                <a:gd name="connsiteY140" fmla="*/ 357187 h 947737"/>
                <a:gd name="connsiteX141" fmla="*/ 338195 w 2543713"/>
                <a:gd name="connsiteY141" fmla="*/ 352425 h 947737"/>
                <a:gd name="connsiteX142" fmla="*/ 295332 w 2543713"/>
                <a:gd name="connsiteY142" fmla="*/ 338137 h 947737"/>
                <a:gd name="connsiteX143" fmla="*/ 281045 w 2543713"/>
                <a:gd name="connsiteY143" fmla="*/ 333375 h 947737"/>
                <a:gd name="connsiteX144" fmla="*/ 266757 w 2543713"/>
                <a:gd name="connsiteY144" fmla="*/ 328612 h 947737"/>
                <a:gd name="connsiteX145" fmla="*/ 166745 w 2543713"/>
                <a:gd name="connsiteY145" fmla="*/ 333375 h 947737"/>
                <a:gd name="connsiteX146" fmla="*/ 133407 w 2543713"/>
                <a:gd name="connsiteY146" fmla="*/ 338137 h 947737"/>
                <a:gd name="connsiteX147" fmla="*/ 95307 w 2543713"/>
                <a:gd name="connsiteY147" fmla="*/ 342900 h 947737"/>
                <a:gd name="connsiteX148" fmla="*/ 47682 w 2543713"/>
                <a:gd name="connsiteY148" fmla="*/ 352425 h 947737"/>
                <a:gd name="connsiteX149" fmla="*/ 19107 w 2543713"/>
                <a:gd name="connsiteY149" fmla="*/ 357187 h 947737"/>
                <a:gd name="connsiteX150" fmla="*/ 23870 w 2543713"/>
                <a:gd name="connsiteY150" fmla="*/ 371475 h 947737"/>
                <a:gd name="connsiteX151" fmla="*/ 57 w 2543713"/>
                <a:gd name="connsiteY151" fmla="*/ 376237 h 947737"/>
                <a:gd name="connsiteX152" fmla="*/ 16727 w 2543713"/>
                <a:gd name="connsiteY152" fmla="*/ 435769 h 947737"/>
                <a:gd name="connsiteX0" fmla="*/ 0 w 2529368"/>
                <a:gd name="connsiteY0" fmla="*/ 371475 h 947737"/>
                <a:gd name="connsiteX1" fmla="*/ 4762 w 2529368"/>
                <a:gd name="connsiteY1" fmla="*/ 466725 h 947737"/>
                <a:gd name="connsiteX2" fmla="*/ 9525 w 2529368"/>
                <a:gd name="connsiteY2" fmla="*/ 500062 h 947737"/>
                <a:gd name="connsiteX3" fmla="*/ 19050 w 2529368"/>
                <a:gd name="connsiteY3" fmla="*/ 647700 h 947737"/>
                <a:gd name="connsiteX4" fmla="*/ 23812 w 2529368"/>
                <a:gd name="connsiteY4" fmla="*/ 666750 h 947737"/>
                <a:gd name="connsiteX5" fmla="*/ 33337 w 2529368"/>
                <a:gd name="connsiteY5" fmla="*/ 733425 h 947737"/>
                <a:gd name="connsiteX6" fmla="*/ 38100 w 2529368"/>
                <a:gd name="connsiteY6" fmla="*/ 766762 h 947737"/>
                <a:gd name="connsiteX7" fmla="*/ 42862 w 2529368"/>
                <a:gd name="connsiteY7" fmla="*/ 785812 h 947737"/>
                <a:gd name="connsiteX8" fmla="*/ 52387 w 2529368"/>
                <a:gd name="connsiteY8" fmla="*/ 847725 h 947737"/>
                <a:gd name="connsiteX9" fmla="*/ 66675 w 2529368"/>
                <a:gd name="connsiteY9" fmla="*/ 895350 h 947737"/>
                <a:gd name="connsiteX10" fmla="*/ 71437 w 2529368"/>
                <a:gd name="connsiteY10" fmla="*/ 923925 h 947737"/>
                <a:gd name="connsiteX11" fmla="*/ 80962 w 2529368"/>
                <a:gd name="connsiteY11" fmla="*/ 938212 h 947737"/>
                <a:gd name="connsiteX12" fmla="*/ 109537 w 2529368"/>
                <a:gd name="connsiteY12" fmla="*/ 947737 h 947737"/>
                <a:gd name="connsiteX13" fmla="*/ 185737 w 2529368"/>
                <a:gd name="connsiteY13" fmla="*/ 942975 h 947737"/>
                <a:gd name="connsiteX14" fmla="*/ 238125 w 2529368"/>
                <a:gd name="connsiteY14" fmla="*/ 928687 h 947737"/>
                <a:gd name="connsiteX15" fmla="*/ 581025 w 2529368"/>
                <a:gd name="connsiteY15" fmla="*/ 923925 h 947737"/>
                <a:gd name="connsiteX16" fmla="*/ 728662 w 2529368"/>
                <a:gd name="connsiteY16" fmla="*/ 904875 h 947737"/>
                <a:gd name="connsiteX17" fmla="*/ 781050 w 2529368"/>
                <a:gd name="connsiteY17" fmla="*/ 900112 h 947737"/>
                <a:gd name="connsiteX18" fmla="*/ 847725 w 2529368"/>
                <a:gd name="connsiteY18" fmla="*/ 890587 h 947737"/>
                <a:gd name="connsiteX19" fmla="*/ 890587 w 2529368"/>
                <a:gd name="connsiteY19" fmla="*/ 881062 h 947737"/>
                <a:gd name="connsiteX20" fmla="*/ 904875 w 2529368"/>
                <a:gd name="connsiteY20" fmla="*/ 876300 h 947737"/>
                <a:gd name="connsiteX21" fmla="*/ 933450 w 2529368"/>
                <a:gd name="connsiteY21" fmla="*/ 862012 h 947737"/>
                <a:gd name="connsiteX22" fmla="*/ 962025 w 2529368"/>
                <a:gd name="connsiteY22" fmla="*/ 838200 h 947737"/>
                <a:gd name="connsiteX23" fmla="*/ 976312 w 2529368"/>
                <a:gd name="connsiteY23" fmla="*/ 833437 h 947737"/>
                <a:gd name="connsiteX24" fmla="*/ 990600 w 2529368"/>
                <a:gd name="connsiteY24" fmla="*/ 823912 h 947737"/>
                <a:gd name="connsiteX25" fmla="*/ 1004887 w 2529368"/>
                <a:gd name="connsiteY25" fmla="*/ 819150 h 947737"/>
                <a:gd name="connsiteX26" fmla="*/ 1023937 w 2529368"/>
                <a:gd name="connsiteY26" fmla="*/ 809625 h 947737"/>
                <a:gd name="connsiteX27" fmla="*/ 1071562 w 2529368"/>
                <a:gd name="connsiteY27" fmla="*/ 795337 h 947737"/>
                <a:gd name="connsiteX28" fmla="*/ 1100137 w 2529368"/>
                <a:gd name="connsiteY28" fmla="*/ 785812 h 947737"/>
                <a:gd name="connsiteX29" fmla="*/ 1114425 w 2529368"/>
                <a:gd name="connsiteY29" fmla="*/ 781050 h 947737"/>
                <a:gd name="connsiteX30" fmla="*/ 1128712 w 2529368"/>
                <a:gd name="connsiteY30" fmla="*/ 776287 h 947737"/>
                <a:gd name="connsiteX31" fmla="*/ 1204912 w 2529368"/>
                <a:gd name="connsiteY31" fmla="*/ 766762 h 947737"/>
                <a:gd name="connsiteX32" fmla="*/ 1233487 w 2529368"/>
                <a:gd name="connsiteY32" fmla="*/ 757237 h 947737"/>
                <a:gd name="connsiteX33" fmla="*/ 1247775 w 2529368"/>
                <a:gd name="connsiteY33" fmla="*/ 752475 h 947737"/>
                <a:gd name="connsiteX34" fmla="*/ 1262062 w 2529368"/>
                <a:gd name="connsiteY34" fmla="*/ 742950 h 947737"/>
                <a:gd name="connsiteX35" fmla="*/ 1300162 w 2529368"/>
                <a:gd name="connsiteY35" fmla="*/ 733425 h 947737"/>
                <a:gd name="connsiteX36" fmla="*/ 1314450 w 2529368"/>
                <a:gd name="connsiteY36" fmla="*/ 728662 h 947737"/>
                <a:gd name="connsiteX37" fmla="*/ 1338262 w 2529368"/>
                <a:gd name="connsiteY37" fmla="*/ 723900 h 947737"/>
                <a:gd name="connsiteX38" fmla="*/ 1366837 w 2529368"/>
                <a:gd name="connsiteY38" fmla="*/ 714375 h 947737"/>
                <a:gd name="connsiteX39" fmla="*/ 1381125 w 2529368"/>
                <a:gd name="connsiteY39" fmla="*/ 709612 h 947737"/>
                <a:gd name="connsiteX40" fmla="*/ 1433512 w 2529368"/>
                <a:gd name="connsiteY40" fmla="*/ 704850 h 947737"/>
                <a:gd name="connsiteX41" fmla="*/ 1471612 w 2529368"/>
                <a:gd name="connsiteY41" fmla="*/ 700087 h 947737"/>
                <a:gd name="connsiteX42" fmla="*/ 1562100 w 2529368"/>
                <a:gd name="connsiteY42" fmla="*/ 695325 h 947737"/>
                <a:gd name="connsiteX43" fmla="*/ 1757362 w 2529368"/>
                <a:gd name="connsiteY43" fmla="*/ 695325 h 947737"/>
                <a:gd name="connsiteX44" fmla="*/ 1771650 w 2529368"/>
                <a:gd name="connsiteY44" fmla="*/ 700087 h 947737"/>
                <a:gd name="connsiteX45" fmla="*/ 1814512 w 2529368"/>
                <a:gd name="connsiteY45" fmla="*/ 723900 h 947737"/>
                <a:gd name="connsiteX46" fmla="*/ 1833562 w 2529368"/>
                <a:gd name="connsiteY46" fmla="*/ 728662 h 947737"/>
                <a:gd name="connsiteX47" fmla="*/ 1862137 w 2529368"/>
                <a:gd name="connsiteY47" fmla="*/ 738187 h 947737"/>
                <a:gd name="connsiteX48" fmla="*/ 1885950 w 2529368"/>
                <a:gd name="connsiteY48" fmla="*/ 757237 h 947737"/>
                <a:gd name="connsiteX49" fmla="*/ 1909762 w 2529368"/>
                <a:gd name="connsiteY49" fmla="*/ 776287 h 947737"/>
                <a:gd name="connsiteX50" fmla="*/ 1919287 w 2529368"/>
                <a:gd name="connsiteY50" fmla="*/ 790575 h 947737"/>
                <a:gd name="connsiteX51" fmla="*/ 1962150 w 2529368"/>
                <a:gd name="connsiteY51" fmla="*/ 804862 h 947737"/>
                <a:gd name="connsiteX52" fmla="*/ 1976437 w 2529368"/>
                <a:gd name="connsiteY52" fmla="*/ 809625 h 947737"/>
                <a:gd name="connsiteX53" fmla="*/ 2005012 w 2529368"/>
                <a:gd name="connsiteY53" fmla="*/ 823912 h 947737"/>
                <a:gd name="connsiteX54" fmla="*/ 2200275 w 2529368"/>
                <a:gd name="connsiteY54" fmla="*/ 809625 h 947737"/>
                <a:gd name="connsiteX55" fmla="*/ 2228850 w 2529368"/>
                <a:gd name="connsiteY55" fmla="*/ 795337 h 947737"/>
                <a:gd name="connsiteX56" fmla="*/ 2271712 w 2529368"/>
                <a:gd name="connsiteY56" fmla="*/ 781050 h 947737"/>
                <a:gd name="connsiteX57" fmla="*/ 2286000 w 2529368"/>
                <a:gd name="connsiteY57" fmla="*/ 776287 h 947737"/>
                <a:gd name="connsiteX58" fmla="*/ 2300287 w 2529368"/>
                <a:gd name="connsiteY58" fmla="*/ 771525 h 947737"/>
                <a:gd name="connsiteX59" fmla="*/ 2314575 w 2529368"/>
                <a:gd name="connsiteY59" fmla="*/ 762000 h 947737"/>
                <a:gd name="connsiteX60" fmla="*/ 2343150 w 2529368"/>
                <a:gd name="connsiteY60" fmla="*/ 752475 h 947737"/>
                <a:gd name="connsiteX61" fmla="*/ 2357437 w 2529368"/>
                <a:gd name="connsiteY61" fmla="*/ 747712 h 947737"/>
                <a:gd name="connsiteX62" fmla="*/ 2386012 w 2529368"/>
                <a:gd name="connsiteY62" fmla="*/ 738187 h 947737"/>
                <a:gd name="connsiteX63" fmla="*/ 2414587 w 2529368"/>
                <a:gd name="connsiteY63" fmla="*/ 723900 h 947737"/>
                <a:gd name="connsiteX64" fmla="*/ 2447925 w 2529368"/>
                <a:gd name="connsiteY64" fmla="*/ 681037 h 947737"/>
                <a:gd name="connsiteX65" fmla="*/ 2471737 w 2529368"/>
                <a:gd name="connsiteY65" fmla="*/ 657225 h 947737"/>
                <a:gd name="connsiteX66" fmla="*/ 2490787 w 2529368"/>
                <a:gd name="connsiteY66" fmla="*/ 600075 h 947737"/>
                <a:gd name="connsiteX67" fmla="*/ 2500312 w 2529368"/>
                <a:gd name="connsiteY67" fmla="*/ 571500 h 947737"/>
                <a:gd name="connsiteX68" fmla="*/ 2505075 w 2529368"/>
                <a:gd name="connsiteY68" fmla="*/ 557212 h 947737"/>
                <a:gd name="connsiteX69" fmla="*/ 2514600 w 2529368"/>
                <a:gd name="connsiteY69" fmla="*/ 542925 h 947737"/>
                <a:gd name="connsiteX70" fmla="*/ 2519362 w 2529368"/>
                <a:gd name="connsiteY70" fmla="*/ 361950 h 947737"/>
                <a:gd name="connsiteX71" fmla="*/ 2509837 w 2529368"/>
                <a:gd name="connsiteY71" fmla="*/ 295275 h 947737"/>
                <a:gd name="connsiteX72" fmla="*/ 2505075 w 2529368"/>
                <a:gd name="connsiteY72" fmla="*/ 247650 h 947737"/>
                <a:gd name="connsiteX73" fmla="*/ 2500312 w 2529368"/>
                <a:gd name="connsiteY73" fmla="*/ 180975 h 947737"/>
                <a:gd name="connsiteX74" fmla="*/ 2495550 w 2529368"/>
                <a:gd name="connsiteY74" fmla="*/ 161925 h 947737"/>
                <a:gd name="connsiteX75" fmla="*/ 2486025 w 2529368"/>
                <a:gd name="connsiteY75" fmla="*/ 90487 h 947737"/>
                <a:gd name="connsiteX76" fmla="*/ 2471737 w 2529368"/>
                <a:gd name="connsiteY76" fmla="*/ 38100 h 947737"/>
                <a:gd name="connsiteX77" fmla="*/ 2466975 w 2529368"/>
                <a:gd name="connsiteY77" fmla="*/ 23812 h 947737"/>
                <a:gd name="connsiteX78" fmla="*/ 2452687 w 2529368"/>
                <a:gd name="connsiteY78" fmla="*/ 19050 h 947737"/>
                <a:gd name="connsiteX79" fmla="*/ 2438400 w 2529368"/>
                <a:gd name="connsiteY79" fmla="*/ 9525 h 947737"/>
                <a:gd name="connsiteX80" fmla="*/ 2409825 w 2529368"/>
                <a:gd name="connsiteY80" fmla="*/ 0 h 947737"/>
                <a:gd name="connsiteX81" fmla="*/ 2362200 w 2529368"/>
                <a:gd name="connsiteY81" fmla="*/ 4762 h 947737"/>
                <a:gd name="connsiteX82" fmla="*/ 2347912 w 2529368"/>
                <a:gd name="connsiteY82" fmla="*/ 9525 h 947737"/>
                <a:gd name="connsiteX83" fmla="*/ 2328862 w 2529368"/>
                <a:gd name="connsiteY83" fmla="*/ 14287 h 947737"/>
                <a:gd name="connsiteX84" fmla="*/ 2286000 w 2529368"/>
                <a:gd name="connsiteY84" fmla="*/ 47625 h 947737"/>
                <a:gd name="connsiteX85" fmla="*/ 2271712 w 2529368"/>
                <a:gd name="connsiteY85" fmla="*/ 57150 h 947737"/>
                <a:gd name="connsiteX86" fmla="*/ 2257425 w 2529368"/>
                <a:gd name="connsiteY86" fmla="*/ 66675 h 947737"/>
                <a:gd name="connsiteX87" fmla="*/ 2200275 w 2529368"/>
                <a:gd name="connsiteY87" fmla="*/ 95250 h 947737"/>
                <a:gd name="connsiteX88" fmla="*/ 2157412 w 2529368"/>
                <a:gd name="connsiteY88" fmla="*/ 114300 h 947737"/>
                <a:gd name="connsiteX89" fmla="*/ 2143125 w 2529368"/>
                <a:gd name="connsiteY89" fmla="*/ 119062 h 947737"/>
                <a:gd name="connsiteX90" fmla="*/ 2114550 w 2529368"/>
                <a:gd name="connsiteY90" fmla="*/ 133350 h 947737"/>
                <a:gd name="connsiteX91" fmla="*/ 2100262 w 2529368"/>
                <a:gd name="connsiteY91" fmla="*/ 142875 h 947737"/>
                <a:gd name="connsiteX92" fmla="*/ 2076450 w 2529368"/>
                <a:gd name="connsiteY92" fmla="*/ 171450 h 947737"/>
                <a:gd name="connsiteX93" fmla="*/ 2062162 w 2529368"/>
                <a:gd name="connsiteY93" fmla="*/ 176212 h 947737"/>
                <a:gd name="connsiteX94" fmla="*/ 2047875 w 2529368"/>
                <a:gd name="connsiteY94" fmla="*/ 190500 h 947737"/>
                <a:gd name="connsiteX95" fmla="*/ 2033587 w 2529368"/>
                <a:gd name="connsiteY95" fmla="*/ 200025 h 947737"/>
                <a:gd name="connsiteX96" fmla="*/ 2028825 w 2529368"/>
                <a:gd name="connsiteY96" fmla="*/ 214312 h 947737"/>
                <a:gd name="connsiteX97" fmla="*/ 2014537 w 2529368"/>
                <a:gd name="connsiteY97" fmla="*/ 223837 h 947737"/>
                <a:gd name="connsiteX98" fmla="*/ 2000250 w 2529368"/>
                <a:gd name="connsiteY98" fmla="*/ 238125 h 947737"/>
                <a:gd name="connsiteX99" fmla="*/ 1971675 w 2529368"/>
                <a:gd name="connsiteY99" fmla="*/ 257175 h 947737"/>
                <a:gd name="connsiteX100" fmla="*/ 1943100 w 2529368"/>
                <a:gd name="connsiteY100" fmla="*/ 280987 h 947737"/>
                <a:gd name="connsiteX101" fmla="*/ 1928812 w 2529368"/>
                <a:gd name="connsiteY101" fmla="*/ 285750 h 947737"/>
                <a:gd name="connsiteX102" fmla="*/ 1900237 w 2529368"/>
                <a:gd name="connsiteY102" fmla="*/ 300037 h 947737"/>
                <a:gd name="connsiteX103" fmla="*/ 1885950 w 2529368"/>
                <a:gd name="connsiteY103" fmla="*/ 309562 h 947737"/>
                <a:gd name="connsiteX104" fmla="*/ 1857375 w 2529368"/>
                <a:gd name="connsiteY104" fmla="*/ 319087 h 947737"/>
                <a:gd name="connsiteX105" fmla="*/ 1824037 w 2529368"/>
                <a:gd name="connsiteY105" fmla="*/ 328612 h 947737"/>
                <a:gd name="connsiteX106" fmla="*/ 1809750 w 2529368"/>
                <a:gd name="connsiteY106" fmla="*/ 333375 h 947737"/>
                <a:gd name="connsiteX107" fmla="*/ 1781175 w 2529368"/>
                <a:gd name="connsiteY107" fmla="*/ 338137 h 947737"/>
                <a:gd name="connsiteX108" fmla="*/ 1719262 w 2529368"/>
                <a:gd name="connsiteY108" fmla="*/ 357187 h 947737"/>
                <a:gd name="connsiteX109" fmla="*/ 1704975 w 2529368"/>
                <a:gd name="connsiteY109" fmla="*/ 361950 h 947737"/>
                <a:gd name="connsiteX110" fmla="*/ 1638300 w 2529368"/>
                <a:gd name="connsiteY110" fmla="*/ 376237 h 947737"/>
                <a:gd name="connsiteX111" fmla="*/ 1609725 w 2529368"/>
                <a:gd name="connsiteY111" fmla="*/ 385762 h 947737"/>
                <a:gd name="connsiteX112" fmla="*/ 1581150 w 2529368"/>
                <a:gd name="connsiteY112" fmla="*/ 404812 h 947737"/>
                <a:gd name="connsiteX113" fmla="*/ 1509712 w 2529368"/>
                <a:gd name="connsiteY113" fmla="*/ 428625 h 947737"/>
                <a:gd name="connsiteX114" fmla="*/ 1481137 w 2529368"/>
                <a:gd name="connsiteY114" fmla="*/ 438150 h 947737"/>
                <a:gd name="connsiteX115" fmla="*/ 1466850 w 2529368"/>
                <a:gd name="connsiteY115" fmla="*/ 447675 h 947737"/>
                <a:gd name="connsiteX116" fmla="*/ 1419225 w 2529368"/>
                <a:gd name="connsiteY116" fmla="*/ 457200 h 947737"/>
                <a:gd name="connsiteX117" fmla="*/ 1385887 w 2529368"/>
                <a:gd name="connsiteY117" fmla="*/ 461962 h 947737"/>
                <a:gd name="connsiteX118" fmla="*/ 1362075 w 2529368"/>
                <a:gd name="connsiteY118" fmla="*/ 466725 h 947737"/>
                <a:gd name="connsiteX119" fmla="*/ 1304925 w 2529368"/>
                <a:gd name="connsiteY119" fmla="*/ 471487 h 947737"/>
                <a:gd name="connsiteX120" fmla="*/ 1190625 w 2529368"/>
                <a:gd name="connsiteY120" fmla="*/ 466725 h 947737"/>
                <a:gd name="connsiteX121" fmla="*/ 1176337 w 2529368"/>
                <a:gd name="connsiteY121" fmla="*/ 461962 h 947737"/>
                <a:gd name="connsiteX122" fmla="*/ 1152525 w 2529368"/>
                <a:gd name="connsiteY122" fmla="*/ 457200 h 947737"/>
                <a:gd name="connsiteX123" fmla="*/ 1095375 w 2529368"/>
                <a:gd name="connsiteY123" fmla="*/ 447675 h 947737"/>
                <a:gd name="connsiteX124" fmla="*/ 1081087 w 2529368"/>
                <a:gd name="connsiteY124" fmla="*/ 442912 h 947737"/>
                <a:gd name="connsiteX125" fmla="*/ 1023937 w 2529368"/>
                <a:gd name="connsiteY125" fmla="*/ 438150 h 947737"/>
                <a:gd name="connsiteX126" fmla="*/ 928687 w 2529368"/>
                <a:gd name="connsiteY126" fmla="*/ 442912 h 947737"/>
                <a:gd name="connsiteX127" fmla="*/ 914400 w 2529368"/>
                <a:gd name="connsiteY127" fmla="*/ 447675 h 947737"/>
                <a:gd name="connsiteX128" fmla="*/ 847725 w 2529368"/>
                <a:gd name="connsiteY128" fmla="*/ 442912 h 947737"/>
                <a:gd name="connsiteX129" fmla="*/ 700087 w 2529368"/>
                <a:gd name="connsiteY129" fmla="*/ 438150 h 947737"/>
                <a:gd name="connsiteX130" fmla="*/ 657225 w 2529368"/>
                <a:gd name="connsiteY130" fmla="*/ 428625 h 947737"/>
                <a:gd name="connsiteX131" fmla="*/ 614362 w 2529368"/>
                <a:gd name="connsiteY131" fmla="*/ 414337 h 947737"/>
                <a:gd name="connsiteX132" fmla="*/ 600075 w 2529368"/>
                <a:gd name="connsiteY132" fmla="*/ 409575 h 947737"/>
                <a:gd name="connsiteX133" fmla="*/ 571500 w 2529368"/>
                <a:gd name="connsiteY133" fmla="*/ 404812 h 947737"/>
                <a:gd name="connsiteX134" fmla="*/ 557212 w 2529368"/>
                <a:gd name="connsiteY134" fmla="*/ 400050 h 947737"/>
                <a:gd name="connsiteX135" fmla="*/ 523875 w 2529368"/>
                <a:gd name="connsiteY135" fmla="*/ 395287 h 947737"/>
                <a:gd name="connsiteX136" fmla="*/ 471487 w 2529368"/>
                <a:gd name="connsiteY136" fmla="*/ 381000 h 947737"/>
                <a:gd name="connsiteX137" fmla="*/ 438150 w 2529368"/>
                <a:gd name="connsiteY137" fmla="*/ 371475 h 947737"/>
                <a:gd name="connsiteX138" fmla="*/ 409575 w 2529368"/>
                <a:gd name="connsiteY138" fmla="*/ 366712 h 947737"/>
                <a:gd name="connsiteX139" fmla="*/ 390525 w 2529368"/>
                <a:gd name="connsiteY139" fmla="*/ 361950 h 947737"/>
                <a:gd name="connsiteX140" fmla="*/ 352425 w 2529368"/>
                <a:gd name="connsiteY140" fmla="*/ 357187 h 947737"/>
                <a:gd name="connsiteX141" fmla="*/ 323850 w 2529368"/>
                <a:gd name="connsiteY141" fmla="*/ 352425 h 947737"/>
                <a:gd name="connsiteX142" fmla="*/ 280987 w 2529368"/>
                <a:gd name="connsiteY142" fmla="*/ 338137 h 947737"/>
                <a:gd name="connsiteX143" fmla="*/ 266700 w 2529368"/>
                <a:gd name="connsiteY143" fmla="*/ 333375 h 947737"/>
                <a:gd name="connsiteX144" fmla="*/ 252412 w 2529368"/>
                <a:gd name="connsiteY144" fmla="*/ 328612 h 947737"/>
                <a:gd name="connsiteX145" fmla="*/ 152400 w 2529368"/>
                <a:gd name="connsiteY145" fmla="*/ 333375 h 947737"/>
                <a:gd name="connsiteX146" fmla="*/ 119062 w 2529368"/>
                <a:gd name="connsiteY146" fmla="*/ 338137 h 947737"/>
                <a:gd name="connsiteX147" fmla="*/ 80962 w 2529368"/>
                <a:gd name="connsiteY147" fmla="*/ 342900 h 947737"/>
                <a:gd name="connsiteX148" fmla="*/ 33337 w 2529368"/>
                <a:gd name="connsiteY148" fmla="*/ 352425 h 947737"/>
                <a:gd name="connsiteX149" fmla="*/ 4762 w 2529368"/>
                <a:gd name="connsiteY149" fmla="*/ 357187 h 947737"/>
                <a:gd name="connsiteX150" fmla="*/ 9525 w 2529368"/>
                <a:gd name="connsiteY150" fmla="*/ 371475 h 947737"/>
                <a:gd name="connsiteX151" fmla="*/ 2381 w 2529368"/>
                <a:gd name="connsiteY151" fmla="*/ 392905 h 947737"/>
                <a:gd name="connsiteX152" fmla="*/ 2382 w 2529368"/>
                <a:gd name="connsiteY152" fmla="*/ 435769 h 947737"/>
                <a:gd name="connsiteX0" fmla="*/ 0 w 2529368"/>
                <a:gd name="connsiteY0" fmla="*/ 371475 h 947737"/>
                <a:gd name="connsiteX1" fmla="*/ 4762 w 2529368"/>
                <a:gd name="connsiteY1" fmla="*/ 466725 h 947737"/>
                <a:gd name="connsiteX2" fmla="*/ 9525 w 2529368"/>
                <a:gd name="connsiteY2" fmla="*/ 500062 h 947737"/>
                <a:gd name="connsiteX3" fmla="*/ 19050 w 2529368"/>
                <a:gd name="connsiteY3" fmla="*/ 647700 h 947737"/>
                <a:gd name="connsiteX4" fmla="*/ 23812 w 2529368"/>
                <a:gd name="connsiteY4" fmla="*/ 666750 h 947737"/>
                <a:gd name="connsiteX5" fmla="*/ 33337 w 2529368"/>
                <a:gd name="connsiteY5" fmla="*/ 733425 h 947737"/>
                <a:gd name="connsiteX6" fmla="*/ 38100 w 2529368"/>
                <a:gd name="connsiteY6" fmla="*/ 766762 h 947737"/>
                <a:gd name="connsiteX7" fmla="*/ 42862 w 2529368"/>
                <a:gd name="connsiteY7" fmla="*/ 785812 h 947737"/>
                <a:gd name="connsiteX8" fmla="*/ 52387 w 2529368"/>
                <a:gd name="connsiteY8" fmla="*/ 847725 h 947737"/>
                <a:gd name="connsiteX9" fmla="*/ 66675 w 2529368"/>
                <a:gd name="connsiteY9" fmla="*/ 895350 h 947737"/>
                <a:gd name="connsiteX10" fmla="*/ 71437 w 2529368"/>
                <a:gd name="connsiteY10" fmla="*/ 923925 h 947737"/>
                <a:gd name="connsiteX11" fmla="*/ 80962 w 2529368"/>
                <a:gd name="connsiteY11" fmla="*/ 938212 h 947737"/>
                <a:gd name="connsiteX12" fmla="*/ 109537 w 2529368"/>
                <a:gd name="connsiteY12" fmla="*/ 947737 h 947737"/>
                <a:gd name="connsiteX13" fmla="*/ 185737 w 2529368"/>
                <a:gd name="connsiteY13" fmla="*/ 942975 h 947737"/>
                <a:gd name="connsiteX14" fmla="*/ 238125 w 2529368"/>
                <a:gd name="connsiteY14" fmla="*/ 928687 h 947737"/>
                <a:gd name="connsiteX15" fmla="*/ 581025 w 2529368"/>
                <a:gd name="connsiteY15" fmla="*/ 923925 h 947737"/>
                <a:gd name="connsiteX16" fmla="*/ 728662 w 2529368"/>
                <a:gd name="connsiteY16" fmla="*/ 904875 h 947737"/>
                <a:gd name="connsiteX17" fmla="*/ 781050 w 2529368"/>
                <a:gd name="connsiteY17" fmla="*/ 900112 h 947737"/>
                <a:gd name="connsiteX18" fmla="*/ 847725 w 2529368"/>
                <a:gd name="connsiteY18" fmla="*/ 890587 h 947737"/>
                <a:gd name="connsiteX19" fmla="*/ 890587 w 2529368"/>
                <a:gd name="connsiteY19" fmla="*/ 881062 h 947737"/>
                <a:gd name="connsiteX20" fmla="*/ 904875 w 2529368"/>
                <a:gd name="connsiteY20" fmla="*/ 876300 h 947737"/>
                <a:gd name="connsiteX21" fmla="*/ 933450 w 2529368"/>
                <a:gd name="connsiteY21" fmla="*/ 862012 h 947737"/>
                <a:gd name="connsiteX22" fmla="*/ 962025 w 2529368"/>
                <a:gd name="connsiteY22" fmla="*/ 838200 h 947737"/>
                <a:gd name="connsiteX23" fmla="*/ 976312 w 2529368"/>
                <a:gd name="connsiteY23" fmla="*/ 833437 h 947737"/>
                <a:gd name="connsiteX24" fmla="*/ 990600 w 2529368"/>
                <a:gd name="connsiteY24" fmla="*/ 823912 h 947737"/>
                <a:gd name="connsiteX25" fmla="*/ 1004887 w 2529368"/>
                <a:gd name="connsiteY25" fmla="*/ 819150 h 947737"/>
                <a:gd name="connsiteX26" fmla="*/ 1023937 w 2529368"/>
                <a:gd name="connsiteY26" fmla="*/ 809625 h 947737"/>
                <a:gd name="connsiteX27" fmla="*/ 1071562 w 2529368"/>
                <a:gd name="connsiteY27" fmla="*/ 795337 h 947737"/>
                <a:gd name="connsiteX28" fmla="*/ 1100137 w 2529368"/>
                <a:gd name="connsiteY28" fmla="*/ 785812 h 947737"/>
                <a:gd name="connsiteX29" fmla="*/ 1114425 w 2529368"/>
                <a:gd name="connsiteY29" fmla="*/ 781050 h 947737"/>
                <a:gd name="connsiteX30" fmla="*/ 1128712 w 2529368"/>
                <a:gd name="connsiteY30" fmla="*/ 776287 h 947737"/>
                <a:gd name="connsiteX31" fmla="*/ 1204912 w 2529368"/>
                <a:gd name="connsiteY31" fmla="*/ 766762 h 947737"/>
                <a:gd name="connsiteX32" fmla="*/ 1233487 w 2529368"/>
                <a:gd name="connsiteY32" fmla="*/ 757237 h 947737"/>
                <a:gd name="connsiteX33" fmla="*/ 1247775 w 2529368"/>
                <a:gd name="connsiteY33" fmla="*/ 752475 h 947737"/>
                <a:gd name="connsiteX34" fmla="*/ 1262062 w 2529368"/>
                <a:gd name="connsiteY34" fmla="*/ 742950 h 947737"/>
                <a:gd name="connsiteX35" fmla="*/ 1300162 w 2529368"/>
                <a:gd name="connsiteY35" fmla="*/ 733425 h 947737"/>
                <a:gd name="connsiteX36" fmla="*/ 1314450 w 2529368"/>
                <a:gd name="connsiteY36" fmla="*/ 728662 h 947737"/>
                <a:gd name="connsiteX37" fmla="*/ 1338262 w 2529368"/>
                <a:gd name="connsiteY37" fmla="*/ 723900 h 947737"/>
                <a:gd name="connsiteX38" fmla="*/ 1366837 w 2529368"/>
                <a:gd name="connsiteY38" fmla="*/ 714375 h 947737"/>
                <a:gd name="connsiteX39" fmla="*/ 1381125 w 2529368"/>
                <a:gd name="connsiteY39" fmla="*/ 709612 h 947737"/>
                <a:gd name="connsiteX40" fmla="*/ 1433512 w 2529368"/>
                <a:gd name="connsiteY40" fmla="*/ 704850 h 947737"/>
                <a:gd name="connsiteX41" fmla="*/ 1471612 w 2529368"/>
                <a:gd name="connsiteY41" fmla="*/ 700087 h 947737"/>
                <a:gd name="connsiteX42" fmla="*/ 1562100 w 2529368"/>
                <a:gd name="connsiteY42" fmla="*/ 695325 h 947737"/>
                <a:gd name="connsiteX43" fmla="*/ 1757362 w 2529368"/>
                <a:gd name="connsiteY43" fmla="*/ 695325 h 947737"/>
                <a:gd name="connsiteX44" fmla="*/ 1771650 w 2529368"/>
                <a:gd name="connsiteY44" fmla="*/ 700087 h 947737"/>
                <a:gd name="connsiteX45" fmla="*/ 1814512 w 2529368"/>
                <a:gd name="connsiteY45" fmla="*/ 723900 h 947737"/>
                <a:gd name="connsiteX46" fmla="*/ 1833562 w 2529368"/>
                <a:gd name="connsiteY46" fmla="*/ 728662 h 947737"/>
                <a:gd name="connsiteX47" fmla="*/ 1862137 w 2529368"/>
                <a:gd name="connsiteY47" fmla="*/ 738187 h 947737"/>
                <a:gd name="connsiteX48" fmla="*/ 1885950 w 2529368"/>
                <a:gd name="connsiteY48" fmla="*/ 757237 h 947737"/>
                <a:gd name="connsiteX49" fmla="*/ 1909762 w 2529368"/>
                <a:gd name="connsiteY49" fmla="*/ 776287 h 947737"/>
                <a:gd name="connsiteX50" fmla="*/ 1919287 w 2529368"/>
                <a:gd name="connsiteY50" fmla="*/ 790575 h 947737"/>
                <a:gd name="connsiteX51" fmla="*/ 1962150 w 2529368"/>
                <a:gd name="connsiteY51" fmla="*/ 804862 h 947737"/>
                <a:gd name="connsiteX52" fmla="*/ 1976437 w 2529368"/>
                <a:gd name="connsiteY52" fmla="*/ 809625 h 947737"/>
                <a:gd name="connsiteX53" fmla="*/ 2005012 w 2529368"/>
                <a:gd name="connsiteY53" fmla="*/ 823912 h 947737"/>
                <a:gd name="connsiteX54" fmla="*/ 2200275 w 2529368"/>
                <a:gd name="connsiteY54" fmla="*/ 809625 h 947737"/>
                <a:gd name="connsiteX55" fmla="*/ 2228850 w 2529368"/>
                <a:gd name="connsiteY55" fmla="*/ 795337 h 947737"/>
                <a:gd name="connsiteX56" fmla="*/ 2271712 w 2529368"/>
                <a:gd name="connsiteY56" fmla="*/ 781050 h 947737"/>
                <a:gd name="connsiteX57" fmla="*/ 2286000 w 2529368"/>
                <a:gd name="connsiteY57" fmla="*/ 776287 h 947737"/>
                <a:gd name="connsiteX58" fmla="*/ 2300287 w 2529368"/>
                <a:gd name="connsiteY58" fmla="*/ 771525 h 947737"/>
                <a:gd name="connsiteX59" fmla="*/ 2314575 w 2529368"/>
                <a:gd name="connsiteY59" fmla="*/ 762000 h 947737"/>
                <a:gd name="connsiteX60" fmla="*/ 2343150 w 2529368"/>
                <a:gd name="connsiteY60" fmla="*/ 752475 h 947737"/>
                <a:gd name="connsiteX61" fmla="*/ 2357437 w 2529368"/>
                <a:gd name="connsiteY61" fmla="*/ 747712 h 947737"/>
                <a:gd name="connsiteX62" fmla="*/ 2386012 w 2529368"/>
                <a:gd name="connsiteY62" fmla="*/ 738187 h 947737"/>
                <a:gd name="connsiteX63" fmla="*/ 2414587 w 2529368"/>
                <a:gd name="connsiteY63" fmla="*/ 723900 h 947737"/>
                <a:gd name="connsiteX64" fmla="*/ 2447925 w 2529368"/>
                <a:gd name="connsiteY64" fmla="*/ 681037 h 947737"/>
                <a:gd name="connsiteX65" fmla="*/ 2471737 w 2529368"/>
                <a:gd name="connsiteY65" fmla="*/ 657225 h 947737"/>
                <a:gd name="connsiteX66" fmla="*/ 2490787 w 2529368"/>
                <a:gd name="connsiteY66" fmla="*/ 600075 h 947737"/>
                <a:gd name="connsiteX67" fmla="*/ 2500312 w 2529368"/>
                <a:gd name="connsiteY67" fmla="*/ 571500 h 947737"/>
                <a:gd name="connsiteX68" fmla="*/ 2505075 w 2529368"/>
                <a:gd name="connsiteY68" fmla="*/ 557212 h 947737"/>
                <a:gd name="connsiteX69" fmla="*/ 2514600 w 2529368"/>
                <a:gd name="connsiteY69" fmla="*/ 542925 h 947737"/>
                <a:gd name="connsiteX70" fmla="*/ 2519362 w 2529368"/>
                <a:gd name="connsiteY70" fmla="*/ 361950 h 947737"/>
                <a:gd name="connsiteX71" fmla="*/ 2509837 w 2529368"/>
                <a:gd name="connsiteY71" fmla="*/ 295275 h 947737"/>
                <a:gd name="connsiteX72" fmla="*/ 2505075 w 2529368"/>
                <a:gd name="connsiteY72" fmla="*/ 247650 h 947737"/>
                <a:gd name="connsiteX73" fmla="*/ 2500312 w 2529368"/>
                <a:gd name="connsiteY73" fmla="*/ 180975 h 947737"/>
                <a:gd name="connsiteX74" fmla="*/ 2495550 w 2529368"/>
                <a:gd name="connsiteY74" fmla="*/ 161925 h 947737"/>
                <a:gd name="connsiteX75" fmla="*/ 2486025 w 2529368"/>
                <a:gd name="connsiteY75" fmla="*/ 90487 h 947737"/>
                <a:gd name="connsiteX76" fmla="*/ 2471737 w 2529368"/>
                <a:gd name="connsiteY76" fmla="*/ 38100 h 947737"/>
                <a:gd name="connsiteX77" fmla="*/ 2466975 w 2529368"/>
                <a:gd name="connsiteY77" fmla="*/ 23812 h 947737"/>
                <a:gd name="connsiteX78" fmla="*/ 2452687 w 2529368"/>
                <a:gd name="connsiteY78" fmla="*/ 19050 h 947737"/>
                <a:gd name="connsiteX79" fmla="*/ 2438400 w 2529368"/>
                <a:gd name="connsiteY79" fmla="*/ 9525 h 947737"/>
                <a:gd name="connsiteX80" fmla="*/ 2409825 w 2529368"/>
                <a:gd name="connsiteY80" fmla="*/ 0 h 947737"/>
                <a:gd name="connsiteX81" fmla="*/ 2362200 w 2529368"/>
                <a:gd name="connsiteY81" fmla="*/ 4762 h 947737"/>
                <a:gd name="connsiteX82" fmla="*/ 2347912 w 2529368"/>
                <a:gd name="connsiteY82" fmla="*/ 9525 h 947737"/>
                <a:gd name="connsiteX83" fmla="*/ 2328862 w 2529368"/>
                <a:gd name="connsiteY83" fmla="*/ 14287 h 947737"/>
                <a:gd name="connsiteX84" fmla="*/ 2286000 w 2529368"/>
                <a:gd name="connsiteY84" fmla="*/ 47625 h 947737"/>
                <a:gd name="connsiteX85" fmla="*/ 2271712 w 2529368"/>
                <a:gd name="connsiteY85" fmla="*/ 57150 h 947737"/>
                <a:gd name="connsiteX86" fmla="*/ 2257425 w 2529368"/>
                <a:gd name="connsiteY86" fmla="*/ 66675 h 947737"/>
                <a:gd name="connsiteX87" fmla="*/ 2200275 w 2529368"/>
                <a:gd name="connsiteY87" fmla="*/ 95250 h 947737"/>
                <a:gd name="connsiteX88" fmla="*/ 2157412 w 2529368"/>
                <a:gd name="connsiteY88" fmla="*/ 114300 h 947737"/>
                <a:gd name="connsiteX89" fmla="*/ 2143125 w 2529368"/>
                <a:gd name="connsiteY89" fmla="*/ 119062 h 947737"/>
                <a:gd name="connsiteX90" fmla="*/ 2114550 w 2529368"/>
                <a:gd name="connsiteY90" fmla="*/ 133350 h 947737"/>
                <a:gd name="connsiteX91" fmla="*/ 2100262 w 2529368"/>
                <a:gd name="connsiteY91" fmla="*/ 142875 h 947737"/>
                <a:gd name="connsiteX92" fmla="*/ 2076450 w 2529368"/>
                <a:gd name="connsiteY92" fmla="*/ 171450 h 947737"/>
                <a:gd name="connsiteX93" fmla="*/ 2062162 w 2529368"/>
                <a:gd name="connsiteY93" fmla="*/ 176212 h 947737"/>
                <a:gd name="connsiteX94" fmla="*/ 2047875 w 2529368"/>
                <a:gd name="connsiteY94" fmla="*/ 190500 h 947737"/>
                <a:gd name="connsiteX95" fmla="*/ 2033587 w 2529368"/>
                <a:gd name="connsiteY95" fmla="*/ 200025 h 947737"/>
                <a:gd name="connsiteX96" fmla="*/ 2028825 w 2529368"/>
                <a:gd name="connsiteY96" fmla="*/ 214312 h 947737"/>
                <a:gd name="connsiteX97" fmla="*/ 2014537 w 2529368"/>
                <a:gd name="connsiteY97" fmla="*/ 223837 h 947737"/>
                <a:gd name="connsiteX98" fmla="*/ 2000250 w 2529368"/>
                <a:gd name="connsiteY98" fmla="*/ 238125 h 947737"/>
                <a:gd name="connsiteX99" fmla="*/ 1971675 w 2529368"/>
                <a:gd name="connsiteY99" fmla="*/ 257175 h 947737"/>
                <a:gd name="connsiteX100" fmla="*/ 1943100 w 2529368"/>
                <a:gd name="connsiteY100" fmla="*/ 280987 h 947737"/>
                <a:gd name="connsiteX101" fmla="*/ 1928812 w 2529368"/>
                <a:gd name="connsiteY101" fmla="*/ 285750 h 947737"/>
                <a:gd name="connsiteX102" fmla="*/ 1900237 w 2529368"/>
                <a:gd name="connsiteY102" fmla="*/ 300037 h 947737"/>
                <a:gd name="connsiteX103" fmla="*/ 1885950 w 2529368"/>
                <a:gd name="connsiteY103" fmla="*/ 309562 h 947737"/>
                <a:gd name="connsiteX104" fmla="*/ 1857375 w 2529368"/>
                <a:gd name="connsiteY104" fmla="*/ 319087 h 947737"/>
                <a:gd name="connsiteX105" fmla="*/ 1824037 w 2529368"/>
                <a:gd name="connsiteY105" fmla="*/ 328612 h 947737"/>
                <a:gd name="connsiteX106" fmla="*/ 1809750 w 2529368"/>
                <a:gd name="connsiteY106" fmla="*/ 333375 h 947737"/>
                <a:gd name="connsiteX107" fmla="*/ 1781175 w 2529368"/>
                <a:gd name="connsiteY107" fmla="*/ 338137 h 947737"/>
                <a:gd name="connsiteX108" fmla="*/ 1719262 w 2529368"/>
                <a:gd name="connsiteY108" fmla="*/ 357187 h 947737"/>
                <a:gd name="connsiteX109" fmla="*/ 1704975 w 2529368"/>
                <a:gd name="connsiteY109" fmla="*/ 361950 h 947737"/>
                <a:gd name="connsiteX110" fmla="*/ 1638300 w 2529368"/>
                <a:gd name="connsiteY110" fmla="*/ 376237 h 947737"/>
                <a:gd name="connsiteX111" fmla="*/ 1609725 w 2529368"/>
                <a:gd name="connsiteY111" fmla="*/ 385762 h 947737"/>
                <a:gd name="connsiteX112" fmla="*/ 1581150 w 2529368"/>
                <a:gd name="connsiteY112" fmla="*/ 404812 h 947737"/>
                <a:gd name="connsiteX113" fmla="*/ 1509712 w 2529368"/>
                <a:gd name="connsiteY113" fmla="*/ 428625 h 947737"/>
                <a:gd name="connsiteX114" fmla="*/ 1481137 w 2529368"/>
                <a:gd name="connsiteY114" fmla="*/ 438150 h 947737"/>
                <a:gd name="connsiteX115" fmla="*/ 1466850 w 2529368"/>
                <a:gd name="connsiteY115" fmla="*/ 447675 h 947737"/>
                <a:gd name="connsiteX116" fmla="*/ 1419225 w 2529368"/>
                <a:gd name="connsiteY116" fmla="*/ 457200 h 947737"/>
                <a:gd name="connsiteX117" fmla="*/ 1385887 w 2529368"/>
                <a:gd name="connsiteY117" fmla="*/ 461962 h 947737"/>
                <a:gd name="connsiteX118" fmla="*/ 1362075 w 2529368"/>
                <a:gd name="connsiteY118" fmla="*/ 466725 h 947737"/>
                <a:gd name="connsiteX119" fmla="*/ 1304925 w 2529368"/>
                <a:gd name="connsiteY119" fmla="*/ 471487 h 947737"/>
                <a:gd name="connsiteX120" fmla="*/ 1190625 w 2529368"/>
                <a:gd name="connsiteY120" fmla="*/ 466725 h 947737"/>
                <a:gd name="connsiteX121" fmla="*/ 1176337 w 2529368"/>
                <a:gd name="connsiteY121" fmla="*/ 461962 h 947737"/>
                <a:gd name="connsiteX122" fmla="*/ 1152525 w 2529368"/>
                <a:gd name="connsiteY122" fmla="*/ 457200 h 947737"/>
                <a:gd name="connsiteX123" fmla="*/ 1095375 w 2529368"/>
                <a:gd name="connsiteY123" fmla="*/ 447675 h 947737"/>
                <a:gd name="connsiteX124" fmla="*/ 1081087 w 2529368"/>
                <a:gd name="connsiteY124" fmla="*/ 442912 h 947737"/>
                <a:gd name="connsiteX125" fmla="*/ 1023937 w 2529368"/>
                <a:gd name="connsiteY125" fmla="*/ 438150 h 947737"/>
                <a:gd name="connsiteX126" fmla="*/ 928687 w 2529368"/>
                <a:gd name="connsiteY126" fmla="*/ 442912 h 947737"/>
                <a:gd name="connsiteX127" fmla="*/ 914400 w 2529368"/>
                <a:gd name="connsiteY127" fmla="*/ 447675 h 947737"/>
                <a:gd name="connsiteX128" fmla="*/ 847725 w 2529368"/>
                <a:gd name="connsiteY128" fmla="*/ 442912 h 947737"/>
                <a:gd name="connsiteX129" fmla="*/ 700087 w 2529368"/>
                <a:gd name="connsiteY129" fmla="*/ 438150 h 947737"/>
                <a:gd name="connsiteX130" fmla="*/ 657225 w 2529368"/>
                <a:gd name="connsiteY130" fmla="*/ 428625 h 947737"/>
                <a:gd name="connsiteX131" fmla="*/ 614362 w 2529368"/>
                <a:gd name="connsiteY131" fmla="*/ 414337 h 947737"/>
                <a:gd name="connsiteX132" fmla="*/ 600075 w 2529368"/>
                <a:gd name="connsiteY132" fmla="*/ 409575 h 947737"/>
                <a:gd name="connsiteX133" fmla="*/ 571500 w 2529368"/>
                <a:gd name="connsiteY133" fmla="*/ 404812 h 947737"/>
                <a:gd name="connsiteX134" fmla="*/ 557212 w 2529368"/>
                <a:gd name="connsiteY134" fmla="*/ 400050 h 947737"/>
                <a:gd name="connsiteX135" fmla="*/ 523875 w 2529368"/>
                <a:gd name="connsiteY135" fmla="*/ 395287 h 947737"/>
                <a:gd name="connsiteX136" fmla="*/ 471487 w 2529368"/>
                <a:gd name="connsiteY136" fmla="*/ 381000 h 947737"/>
                <a:gd name="connsiteX137" fmla="*/ 438150 w 2529368"/>
                <a:gd name="connsiteY137" fmla="*/ 371475 h 947737"/>
                <a:gd name="connsiteX138" fmla="*/ 409575 w 2529368"/>
                <a:gd name="connsiteY138" fmla="*/ 366712 h 947737"/>
                <a:gd name="connsiteX139" fmla="*/ 390525 w 2529368"/>
                <a:gd name="connsiteY139" fmla="*/ 361950 h 947737"/>
                <a:gd name="connsiteX140" fmla="*/ 352425 w 2529368"/>
                <a:gd name="connsiteY140" fmla="*/ 357187 h 947737"/>
                <a:gd name="connsiteX141" fmla="*/ 323850 w 2529368"/>
                <a:gd name="connsiteY141" fmla="*/ 352425 h 947737"/>
                <a:gd name="connsiteX142" fmla="*/ 280987 w 2529368"/>
                <a:gd name="connsiteY142" fmla="*/ 338137 h 947737"/>
                <a:gd name="connsiteX143" fmla="*/ 266700 w 2529368"/>
                <a:gd name="connsiteY143" fmla="*/ 333375 h 947737"/>
                <a:gd name="connsiteX144" fmla="*/ 252412 w 2529368"/>
                <a:gd name="connsiteY144" fmla="*/ 328612 h 947737"/>
                <a:gd name="connsiteX145" fmla="*/ 152400 w 2529368"/>
                <a:gd name="connsiteY145" fmla="*/ 333375 h 947737"/>
                <a:gd name="connsiteX146" fmla="*/ 119062 w 2529368"/>
                <a:gd name="connsiteY146" fmla="*/ 338137 h 947737"/>
                <a:gd name="connsiteX147" fmla="*/ 80962 w 2529368"/>
                <a:gd name="connsiteY147" fmla="*/ 342900 h 947737"/>
                <a:gd name="connsiteX148" fmla="*/ 33337 w 2529368"/>
                <a:gd name="connsiteY148" fmla="*/ 352425 h 947737"/>
                <a:gd name="connsiteX149" fmla="*/ 21431 w 2529368"/>
                <a:gd name="connsiteY149" fmla="*/ 364331 h 947737"/>
                <a:gd name="connsiteX150" fmla="*/ 9525 w 2529368"/>
                <a:gd name="connsiteY150" fmla="*/ 371475 h 947737"/>
                <a:gd name="connsiteX151" fmla="*/ 2381 w 2529368"/>
                <a:gd name="connsiteY151" fmla="*/ 392905 h 947737"/>
                <a:gd name="connsiteX152" fmla="*/ 2382 w 2529368"/>
                <a:gd name="connsiteY152" fmla="*/ 435769 h 94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9368" h="947737">
                  <a:moveTo>
                    <a:pt x="0" y="371475"/>
                  </a:moveTo>
                  <a:cubicBezTo>
                    <a:pt x="1587" y="403225"/>
                    <a:pt x="2414" y="435022"/>
                    <a:pt x="4762" y="466725"/>
                  </a:cubicBezTo>
                  <a:cubicBezTo>
                    <a:pt x="5591" y="477920"/>
                    <a:pt x="8630" y="488873"/>
                    <a:pt x="9525" y="500062"/>
                  </a:cubicBezTo>
                  <a:cubicBezTo>
                    <a:pt x="12744" y="540298"/>
                    <a:pt x="14038" y="605099"/>
                    <a:pt x="19050" y="647700"/>
                  </a:cubicBezTo>
                  <a:cubicBezTo>
                    <a:pt x="19815" y="654201"/>
                    <a:pt x="22736" y="660294"/>
                    <a:pt x="23812" y="666750"/>
                  </a:cubicBezTo>
                  <a:cubicBezTo>
                    <a:pt x="27503" y="688895"/>
                    <a:pt x="30162" y="711200"/>
                    <a:pt x="33337" y="733425"/>
                  </a:cubicBezTo>
                  <a:cubicBezTo>
                    <a:pt x="34925" y="744537"/>
                    <a:pt x="35378" y="755872"/>
                    <a:pt x="38100" y="766762"/>
                  </a:cubicBezTo>
                  <a:cubicBezTo>
                    <a:pt x="39687" y="773112"/>
                    <a:pt x="41691" y="779372"/>
                    <a:pt x="42862" y="785812"/>
                  </a:cubicBezTo>
                  <a:cubicBezTo>
                    <a:pt x="44873" y="796871"/>
                    <a:pt x="49322" y="835465"/>
                    <a:pt x="52387" y="847725"/>
                  </a:cubicBezTo>
                  <a:cubicBezTo>
                    <a:pt x="64532" y="896307"/>
                    <a:pt x="59118" y="857565"/>
                    <a:pt x="66675" y="895350"/>
                  </a:cubicBezTo>
                  <a:cubicBezTo>
                    <a:pt x="68569" y="904819"/>
                    <a:pt x="68383" y="914764"/>
                    <a:pt x="71437" y="923925"/>
                  </a:cubicBezTo>
                  <a:cubicBezTo>
                    <a:pt x="73247" y="929355"/>
                    <a:pt x="76108" y="935179"/>
                    <a:pt x="80962" y="938212"/>
                  </a:cubicBezTo>
                  <a:cubicBezTo>
                    <a:pt x="89476" y="943533"/>
                    <a:pt x="109537" y="947737"/>
                    <a:pt x="109537" y="947737"/>
                  </a:cubicBezTo>
                  <a:cubicBezTo>
                    <a:pt x="134937" y="946150"/>
                    <a:pt x="160521" y="946413"/>
                    <a:pt x="185737" y="942975"/>
                  </a:cubicBezTo>
                  <a:cubicBezTo>
                    <a:pt x="220863" y="938185"/>
                    <a:pt x="205376" y="929538"/>
                    <a:pt x="238125" y="928687"/>
                  </a:cubicBezTo>
                  <a:cubicBezTo>
                    <a:pt x="352397" y="925719"/>
                    <a:pt x="466725" y="925512"/>
                    <a:pt x="581025" y="923925"/>
                  </a:cubicBezTo>
                  <a:cubicBezTo>
                    <a:pt x="655028" y="905424"/>
                    <a:pt x="605112" y="915777"/>
                    <a:pt x="728662" y="904875"/>
                  </a:cubicBezTo>
                  <a:cubicBezTo>
                    <a:pt x="746129" y="903334"/>
                    <a:pt x="763754" y="902994"/>
                    <a:pt x="781050" y="900112"/>
                  </a:cubicBezTo>
                  <a:cubicBezTo>
                    <a:pt x="822250" y="893246"/>
                    <a:pt x="800043" y="896548"/>
                    <a:pt x="847725" y="890587"/>
                  </a:cubicBezTo>
                  <a:cubicBezTo>
                    <a:pt x="879886" y="879867"/>
                    <a:pt x="840300" y="892237"/>
                    <a:pt x="890587" y="881062"/>
                  </a:cubicBezTo>
                  <a:cubicBezTo>
                    <a:pt x="895488" y="879973"/>
                    <a:pt x="900112" y="877887"/>
                    <a:pt x="904875" y="876300"/>
                  </a:cubicBezTo>
                  <a:cubicBezTo>
                    <a:pt x="945818" y="849004"/>
                    <a:pt x="894016" y="881730"/>
                    <a:pt x="933450" y="862012"/>
                  </a:cubicBezTo>
                  <a:cubicBezTo>
                    <a:pt x="964607" y="846433"/>
                    <a:pt x="930432" y="859262"/>
                    <a:pt x="962025" y="838200"/>
                  </a:cubicBezTo>
                  <a:cubicBezTo>
                    <a:pt x="966202" y="835415"/>
                    <a:pt x="971822" y="835682"/>
                    <a:pt x="976312" y="833437"/>
                  </a:cubicBezTo>
                  <a:cubicBezTo>
                    <a:pt x="981432" y="830877"/>
                    <a:pt x="985480" y="826472"/>
                    <a:pt x="990600" y="823912"/>
                  </a:cubicBezTo>
                  <a:cubicBezTo>
                    <a:pt x="995090" y="821667"/>
                    <a:pt x="1000273" y="821127"/>
                    <a:pt x="1004887" y="819150"/>
                  </a:cubicBezTo>
                  <a:cubicBezTo>
                    <a:pt x="1011413" y="816353"/>
                    <a:pt x="1017345" y="812262"/>
                    <a:pt x="1023937" y="809625"/>
                  </a:cubicBezTo>
                  <a:cubicBezTo>
                    <a:pt x="1057606" y="796157"/>
                    <a:pt x="1043499" y="803756"/>
                    <a:pt x="1071562" y="795337"/>
                  </a:cubicBezTo>
                  <a:cubicBezTo>
                    <a:pt x="1081179" y="792452"/>
                    <a:pt x="1090612" y="788987"/>
                    <a:pt x="1100137" y="785812"/>
                  </a:cubicBezTo>
                  <a:lnTo>
                    <a:pt x="1114425" y="781050"/>
                  </a:lnTo>
                  <a:cubicBezTo>
                    <a:pt x="1119187" y="779463"/>
                    <a:pt x="1123731" y="776910"/>
                    <a:pt x="1128712" y="776287"/>
                  </a:cubicBezTo>
                  <a:lnTo>
                    <a:pt x="1204912" y="766762"/>
                  </a:lnTo>
                  <a:lnTo>
                    <a:pt x="1233487" y="757237"/>
                  </a:lnTo>
                  <a:lnTo>
                    <a:pt x="1247775" y="752475"/>
                  </a:lnTo>
                  <a:cubicBezTo>
                    <a:pt x="1252537" y="749300"/>
                    <a:pt x="1256683" y="744906"/>
                    <a:pt x="1262062" y="742950"/>
                  </a:cubicBezTo>
                  <a:cubicBezTo>
                    <a:pt x="1274365" y="738476"/>
                    <a:pt x="1287743" y="737565"/>
                    <a:pt x="1300162" y="733425"/>
                  </a:cubicBezTo>
                  <a:cubicBezTo>
                    <a:pt x="1304925" y="731837"/>
                    <a:pt x="1309580" y="729880"/>
                    <a:pt x="1314450" y="728662"/>
                  </a:cubicBezTo>
                  <a:cubicBezTo>
                    <a:pt x="1322303" y="726699"/>
                    <a:pt x="1330453" y="726030"/>
                    <a:pt x="1338262" y="723900"/>
                  </a:cubicBezTo>
                  <a:cubicBezTo>
                    <a:pt x="1347948" y="721258"/>
                    <a:pt x="1357312" y="717550"/>
                    <a:pt x="1366837" y="714375"/>
                  </a:cubicBezTo>
                  <a:cubicBezTo>
                    <a:pt x="1371600" y="712787"/>
                    <a:pt x="1376125" y="710066"/>
                    <a:pt x="1381125" y="709612"/>
                  </a:cubicBezTo>
                  <a:lnTo>
                    <a:pt x="1433512" y="704850"/>
                  </a:lnTo>
                  <a:cubicBezTo>
                    <a:pt x="1446241" y="703510"/>
                    <a:pt x="1458848" y="701032"/>
                    <a:pt x="1471612" y="700087"/>
                  </a:cubicBezTo>
                  <a:cubicBezTo>
                    <a:pt x="1501734" y="697856"/>
                    <a:pt x="1531937" y="696912"/>
                    <a:pt x="1562100" y="695325"/>
                  </a:cubicBezTo>
                  <a:cubicBezTo>
                    <a:pt x="1646403" y="684786"/>
                    <a:pt x="1611172" y="687203"/>
                    <a:pt x="1757362" y="695325"/>
                  </a:cubicBezTo>
                  <a:cubicBezTo>
                    <a:pt x="1762374" y="695603"/>
                    <a:pt x="1766887" y="698500"/>
                    <a:pt x="1771650" y="700087"/>
                  </a:cubicBezTo>
                  <a:cubicBezTo>
                    <a:pt x="1797227" y="717139"/>
                    <a:pt x="1792511" y="717614"/>
                    <a:pt x="1814512" y="723900"/>
                  </a:cubicBezTo>
                  <a:cubicBezTo>
                    <a:pt x="1820806" y="725698"/>
                    <a:pt x="1827293" y="726781"/>
                    <a:pt x="1833562" y="728662"/>
                  </a:cubicBezTo>
                  <a:cubicBezTo>
                    <a:pt x="1843179" y="731547"/>
                    <a:pt x="1862137" y="738187"/>
                    <a:pt x="1862137" y="738187"/>
                  </a:cubicBezTo>
                  <a:cubicBezTo>
                    <a:pt x="1889434" y="779135"/>
                    <a:pt x="1853087" y="730947"/>
                    <a:pt x="1885950" y="757237"/>
                  </a:cubicBezTo>
                  <a:cubicBezTo>
                    <a:pt x="1916725" y="781857"/>
                    <a:pt x="1873850" y="764317"/>
                    <a:pt x="1909762" y="776287"/>
                  </a:cubicBezTo>
                  <a:cubicBezTo>
                    <a:pt x="1912937" y="781050"/>
                    <a:pt x="1914433" y="787541"/>
                    <a:pt x="1919287" y="790575"/>
                  </a:cubicBezTo>
                  <a:cubicBezTo>
                    <a:pt x="1919295" y="790580"/>
                    <a:pt x="1955002" y="802479"/>
                    <a:pt x="1962150" y="804862"/>
                  </a:cubicBezTo>
                  <a:cubicBezTo>
                    <a:pt x="1966912" y="806449"/>
                    <a:pt x="1972260" y="806840"/>
                    <a:pt x="1976437" y="809625"/>
                  </a:cubicBezTo>
                  <a:cubicBezTo>
                    <a:pt x="1994902" y="821934"/>
                    <a:pt x="1985295" y="817340"/>
                    <a:pt x="2005012" y="823912"/>
                  </a:cubicBezTo>
                  <a:cubicBezTo>
                    <a:pt x="2181713" y="818864"/>
                    <a:pt x="2118971" y="836728"/>
                    <a:pt x="2200275" y="809625"/>
                  </a:cubicBezTo>
                  <a:cubicBezTo>
                    <a:pt x="2252378" y="792256"/>
                    <a:pt x="2173458" y="819956"/>
                    <a:pt x="2228850" y="795337"/>
                  </a:cubicBezTo>
                  <a:cubicBezTo>
                    <a:pt x="2228860" y="795333"/>
                    <a:pt x="2264563" y="783433"/>
                    <a:pt x="2271712" y="781050"/>
                  </a:cubicBezTo>
                  <a:lnTo>
                    <a:pt x="2286000" y="776287"/>
                  </a:lnTo>
                  <a:lnTo>
                    <a:pt x="2300287" y="771525"/>
                  </a:lnTo>
                  <a:cubicBezTo>
                    <a:pt x="2305050" y="768350"/>
                    <a:pt x="2309344" y="764325"/>
                    <a:pt x="2314575" y="762000"/>
                  </a:cubicBezTo>
                  <a:cubicBezTo>
                    <a:pt x="2323750" y="757922"/>
                    <a:pt x="2333625" y="755650"/>
                    <a:pt x="2343150" y="752475"/>
                  </a:cubicBezTo>
                  <a:lnTo>
                    <a:pt x="2357437" y="747712"/>
                  </a:lnTo>
                  <a:cubicBezTo>
                    <a:pt x="2357442" y="747710"/>
                    <a:pt x="2386007" y="738191"/>
                    <a:pt x="2386012" y="738187"/>
                  </a:cubicBezTo>
                  <a:cubicBezTo>
                    <a:pt x="2404477" y="725878"/>
                    <a:pt x="2394870" y="730472"/>
                    <a:pt x="2414587" y="723900"/>
                  </a:cubicBezTo>
                  <a:cubicBezTo>
                    <a:pt x="2462729" y="651687"/>
                    <a:pt x="2410624" y="725798"/>
                    <a:pt x="2447925" y="681037"/>
                  </a:cubicBezTo>
                  <a:cubicBezTo>
                    <a:pt x="2467769" y="657225"/>
                    <a:pt x="2445544" y="674688"/>
                    <a:pt x="2471737" y="657225"/>
                  </a:cubicBezTo>
                  <a:lnTo>
                    <a:pt x="2490787" y="600075"/>
                  </a:lnTo>
                  <a:lnTo>
                    <a:pt x="2500312" y="571500"/>
                  </a:lnTo>
                  <a:cubicBezTo>
                    <a:pt x="2501900" y="566737"/>
                    <a:pt x="2502290" y="561389"/>
                    <a:pt x="2505075" y="557212"/>
                  </a:cubicBezTo>
                  <a:lnTo>
                    <a:pt x="2514600" y="542925"/>
                  </a:lnTo>
                  <a:cubicBezTo>
                    <a:pt x="2539738" y="467512"/>
                    <a:pt x="2526765" y="517407"/>
                    <a:pt x="2519362" y="361950"/>
                  </a:cubicBezTo>
                  <a:cubicBezTo>
                    <a:pt x="2517451" y="321820"/>
                    <a:pt x="2517033" y="324056"/>
                    <a:pt x="2509837" y="295275"/>
                  </a:cubicBezTo>
                  <a:cubicBezTo>
                    <a:pt x="2508250" y="279400"/>
                    <a:pt x="2506400" y="263549"/>
                    <a:pt x="2505075" y="247650"/>
                  </a:cubicBezTo>
                  <a:cubicBezTo>
                    <a:pt x="2503225" y="225445"/>
                    <a:pt x="2502773" y="203120"/>
                    <a:pt x="2500312" y="180975"/>
                  </a:cubicBezTo>
                  <a:cubicBezTo>
                    <a:pt x="2499589" y="174470"/>
                    <a:pt x="2496721" y="168365"/>
                    <a:pt x="2495550" y="161925"/>
                  </a:cubicBezTo>
                  <a:cubicBezTo>
                    <a:pt x="2490731" y="135420"/>
                    <a:pt x="2490179" y="117489"/>
                    <a:pt x="2486025" y="90487"/>
                  </a:cubicBezTo>
                  <a:cubicBezTo>
                    <a:pt x="2482179" y="65487"/>
                    <a:pt x="2480242" y="63616"/>
                    <a:pt x="2471737" y="38100"/>
                  </a:cubicBezTo>
                  <a:cubicBezTo>
                    <a:pt x="2470150" y="33337"/>
                    <a:pt x="2471738" y="25399"/>
                    <a:pt x="2466975" y="23812"/>
                  </a:cubicBezTo>
                  <a:lnTo>
                    <a:pt x="2452687" y="19050"/>
                  </a:lnTo>
                  <a:cubicBezTo>
                    <a:pt x="2447925" y="15875"/>
                    <a:pt x="2443630" y="11850"/>
                    <a:pt x="2438400" y="9525"/>
                  </a:cubicBezTo>
                  <a:cubicBezTo>
                    <a:pt x="2429225" y="5447"/>
                    <a:pt x="2409825" y="0"/>
                    <a:pt x="2409825" y="0"/>
                  </a:cubicBezTo>
                  <a:cubicBezTo>
                    <a:pt x="2393950" y="1587"/>
                    <a:pt x="2377969" y="2336"/>
                    <a:pt x="2362200" y="4762"/>
                  </a:cubicBezTo>
                  <a:cubicBezTo>
                    <a:pt x="2357238" y="5525"/>
                    <a:pt x="2352739" y="8146"/>
                    <a:pt x="2347912" y="9525"/>
                  </a:cubicBezTo>
                  <a:cubicBezTo>
                    <a:pt x="2341618" y="11323"/>
                    <a:pt x="2335212" y="12700"/>
                    <a:pt x="2328862" y="14287"/>
                  </a:cubicBezTo>
                  <a:cubicBezTo>
                    <a:pt x="2306481" y="36670"/>
                    <a:pt x="2320178" y="24840"/>
                    <a:pt x="2286000" y="47625"/>
                  </a:cubicBezTo>
                  <a:lnTo>
                    <a:pt x="2271712" y="57150"/>
                  </a:lnTo>
                  <a:cubicBezTo>
                    <a:pt x="2266950" y="60325"/>
                    <a:pt x="2262855" y="64865"/>
                    <a:pt x="2257425" y="66675"/>
                  </a:cubicBezTo>
                  <a:cubicBezTo>
                    <a:pt x="2217989" y="79820"/>
                    <a:pt x="2237205" y="70630"/>
                    <a:pt x="2200275" y="95250"/>
                  </a:cubicBezTo>
                  <a:cubicBezTo>
                    <a:pt x="2177634" y="110344"/>
                    <a:pt x="2191415" y="102966"/>
                    <a:pt x="2157412" y="114300"/>
                  </a:cubicBezTo>
                  <a:lnTo>
                    <a:pt x="2143125" y="119062"/>
                  </a:lnTo>
                  <a:cubicBezTo>
                    <a:pt x="2102176" y="146360"/>
                    <a:pt x="2153986" y="113631"/>
                    <a:pt x="2114550" y="133350"/>
                  </a:cubicBezTo>
                  <a:cubicBezTo>
                    <a:pt x="2109430" y="135910"/>
                    <a:pt x="2105025" y="139700"/>
                    <a:pt x="2100262" y="142875"/>
                  </a:cubicBezTo>
                  <a:cubicBezTo>
                    <a:pt x="2093235" y="153415"/>
                    <a:pt x="2087448" y="164118"/>
                    <a:pt x="2076450" y="171450"/>
                  </a:cubicBezTo>
                  <a:cubicBezTo>
                    <a:pt x="2072273" y="174235"/>
                    <a:pt x="2066925" y="174625"/>
                    <a:pt x="2062162" y="176212"/>
                  </a:cubicBezTo>
                  <a:cubicBezTo>
                    <a:pt x="2057400" y="180975"/>
                    <a:pt x="2053049" y="186188"/>
                    <a:pt x="2047875" y="190500"/>
                  </a:cubicBezTo>
                  <a:cubicBezTo>
                    <a:pt x="2043478" y="194164"/>
                    <a:pt x="2037163" y="195555"/>
                    <a:pt x="2033587" y="200025"/>
                  </a:cubicBezTo>
                  <a:cubicBezTo>
                    <a:pt x="2030451" y="203945"/>
                    <a:pt x="2031961" y="210392"/>
                    <a:pt x="2028825" y="214312"/>
                  </a:cubicBezTo>
                  <a:cubicBezTo>
                    <a:pt x="2025249" y="218782"/>
                    <a:pt x="2018934" y="220173"/>
                    <a:pt x="2014537" y="223837"/>
                  </a:cubicBezTo>
                  <a:cubicBezTo>
                    <a:pt x="2009363" y="228149"/>
                    <a:pt x="2005566" y="233990"/>
                    <a:pt x="2000250" y="238125"/>
                  </a:cubicBezTo>
                  <a:cubicBezTo>
                    <a:pt x="1991214" y="245153"/>
                    <a:pt x="1979770" y="249081"/>
                    <a:pt x="1971675" y="257175"/>
                  </a:cubicBezTo>
                  <a:cubicBezTo>
                    <a:pt x="1961143" y="267706"/>
                    <a:pt x="1956359" y="274357"/>
                    <a:pt x="1943100" y="280987"/>
                  </a:cubicBezTo>
                  <a:cubicBezTo>
                    <a:pt x="1938610" y="283232"/>
                    <a:pt x="1933302" y="283505"/>
                    <a:pt x="1928812" y="285750"/>
                  </a:cubicBezTo>
                  <a:cubicBezTo>
                    <a:pt x="1891890" y="304211"/>
                    <a:pt x="1936144" y="288070"/>
                    <a:pt x="1900237" y="300037"/>
                  </a:cubicBezTo>
                  <a:cubicBezTo>
                    <a:pt x="1895475" y="303212"/>
                    <a:pt x="1891180" y="307237"/>
                    <a:pt x="1885950" y="309562"/>
                  </a:cubicBezTo>
                  <a:cubicBezTo>
                    <a:pt x="1876775" y="313640"/>
                    <a:pt x="1866900" y="315912"/>
                    <a:pt x="1857375" y="319087"/>
                  </a:cubicBezTo>
                  <a:cubicBezTo>
                    <a:pt x="1823100" y="330512"/>
                    <a:pt x="1865921" y="316645"/>
                    <a:pt x="1824037" y="328612"/>
                  </a:cubicBezTo>
                  <a:cubicBezTo>
                    <a:pt x="1819210" y="329991"/>
                    <a:pt x="1814650" y="332286"/>
                    <a:pt x="1809750" y="333375"/>
                  </a:cubicBezTo>
                  <a:cubicBezTo>
                    <a:pt x="1800324" y="335470"/>
                    <a:pt x="1790644" y="336243"/>
                    <a:pt x="1781175" y="338137"/>
                  </a:cubicBezTo>
                  <a:cubicBezTo>
                    <a:pt x="1759952" y="342382"/>
                    <a:pt x="1739733" y="350363"/>
                    <a:pt x="1719262" y="357187"/>
                  </a:cubicBezTo>
                  <a:cubicBezTo>
                    <a:pt x="1714500" y="358774"/>
                    <a:pt x="1709845" y="360732"/>
                    <a:pt x="1704975" y="361950"/>
                  </a:cubicBezTo>
                  <a:cubicBezTo>
                    <a:pt x="1657507" y="373817"/>
                    <a:pt x="1679788" y="369323"/>
                    <a:pt x="1638300" y="376237"/>
                  </a:cubicBezTo>
                  <a:cubicBezTo>
                    <a:pt x="1628775" y="379412"/>
                    <a:pt x="1618079" y="380193"/>
                    <a:pt x="1609725" y="385762"/>
                  </a:cubicBezTo>
                  <a:cubicBezTo>
                    <a:pt x="1600200" y="392112"/>
                    <a:pt x="1592010" y="401192"/>
                    <a:pt x="1581150" y="404812"/>
                  </a:cubicBezTo>
                  <a:lnTo>
                    <a:pt x="1509712" y="428625"/>
                  </a:lnTo>
                  <a:cubicBezTo>
                    <a:pt x="1509708" y="428626"/>
                    <a:pt x="1481140" y="438148"/>
                    <a:pt x="1481137" y="438150"/>
                  </a:cubicBezTo>
                  <a:cubicBezTo>
                    <a:pt x="1476375" y="441325"/>
                    <a:pt x="1472111" y="445420"/>
                    <a:pt x="1466850" y="447675"/>
                  </a:cubicBezTo>
                  <a:cubicBezTo>
                    <a:pt x="1458016" y="451461"/>
                    <a:pt x="1425364" y="456256"/>
                    <a:pt x="1419225" y="457200"/>
                  </a:cubicBezTo>
                  <a:cubicBezTo>
                    <a:pt x="1408130" y="458907"/>
                    <a:pt x="1396960" y="460117"/>
                    <a:pt x="1385887" y="461962"/>
                  </a:cubicBezTo>
                  <a:cubicBezTo>
                    <a:pt x="1377903" y="463293"/>
                    <a:pt x="1370114" y="465779"/>
                    <a:pt x="1362075" y="466725"/>
                  </a:cubicBezTo>
                  <a:cubicBezTo>
                    <a:pt x="1343090" y="468959"/>
                    <a:pt x="1323975" y="469900"/>
                    <a:pt x="1304925" y="471487"/>
                  </a:cubicBezTo>
                  <a:cubicBezTo>
                    <a:pt x="1266825" y="469900"/>
                    <a:pt x="1228654" y="469542"/>
                    <a:pt x="1190625" y="466725"/>
                  </a:cubicBezTo>
                  <a:cubicBezTo>
                    <a:pt x="1185618" y="466354"/>
                    <a:pt x="1181207" y="463180"/>
                    <a:pt x="1176337" y="461962"/>
                  </a:cubicBezTo>
                  <a:cubicBezTo>
                    <a:pt x="1168484" y="459999"/>
                    <a:pt x="1160509" y="458531"/>
                    <a:pt x="1152525" y="457200"/>
                  </a:cubicBezTo>
                  <a:cubicBezTo>
                    <a:pt x="1128348" y="453171"/>
                    <a:pt x="1117810" y="453284"/>
                    <a:pt x="1095375" y="447675"/>
                  </a:cubicBezTo>
                  <a:cubicBezTo>
                    <a:pt x="1090505" y="446457"/>
                    <a:pt x="1086063" y="443576"/>
                    <a:pt x="1081087" y="442912"/>
                  </a:cubicBezTo>
                  <a:cubicBezTo>
                    <a:pt x="1062139" y="440386"/>
                    <a:pt x="1042987" y="439737"/>
                    <a:pt x="1023937" y="438150"/>
                  </a:cubicBezTo>
                  <a:cubicBezTo>
                    <a:pt x="992187" y="439737"/>
                    <a:pt x="960357" y="440158"/>
                    <a:pt x="928687" y="442912"/>
                  </a:cubicBezTo>
                  <a:cubicBezTo>
                    <a:pt x="923686" y="443347"/>
                    <a:pt x="919420" y="447675"/>
                    <a:pt x="914400" y="447675"/>
                  </a:cubicBezTo>
                  <a:cubicBezTo>
                    <a:pt x="892118" y="447675"/>
                    <a:pt x="869985" y="443901"/>
                    <a:pt x="847725" y="442912"/>
                  </a:cubicBezTo>
                  <a:cubicBezTo>
                    <a:pt x="798535" y="440726"/>
                    <a:pt x="749300" y="439737"/>
                    <a:pt x="700087" y="438150"/>
                  </a:cubicBezTo>
                  <a:cubicBezTo>
                    <a:pt x="659220" y="424526"/>
                    <a:pt x="724260" y="445383"/>
                    <a:pt x="657225" y="428625"/>
                  </a:cubicBezTo>
                  <a:cubicBezTo>
                    <a:pt x="657212" y="428622"/>
                    <a:pt x="621512" y="416720"/>
                    <a:pt x="614362" y="414337"/>
                  </a:cubicBezTo>
                  <a:cubicBezTo>
                    <a:pt x="609600" y="412750"/>
                    <a:pt x="605027" y="410400"/>
                    <a:pt x="600075" y="409575"/>
                  </a:cubicBezTo>
                  <a:cubicBezTo>
                    <a:pt x="590550" y="407987"/>
                    <a:pt x="580926" y="406907"/>
                    <a:pt x="571500" y="404812"/>
                  </a:cubicBezTo>
                  <a:cubicBezTo>
                    <a:pt x="566599" y="403723"/>
                    <a:pt x="562135" y="401035"/>
                    <a:pt x="557212" y="400050"/>
                  </a:cubicBezTo>
                  <a:cubicBezTo>
                    <a:pt x="546205" y="397849"/>
                    <a:pt x="534987" y="396875"/>
                    <a:pt x="523875" y="395287"/>
                  </a:cubicBezTo>
                  <a:cubicBezTo>
                    <a:pt x="462560" y="374849"/>
                    <a:pt x="525350" y="394466"/>
                    <a:pt x="471487" y="381000"/>
                  </a:cubicBezTo>
                  <a:cubicBezTo>
                    <a:pt x="435147" y="371915"/>
                    <a:pt x="482728" y="380391"/>
                    <a:pt x="438150" y="371475"/>
                  </a:cubicBezTo>
                  <a:cubicBezTo>
                    <a:pt x="428681" y="369581"/>
                    <a:pt x="419044" y="368606"/>
                    <a:pt x="409575" y="366712"/>
                  </a:cubicBezTo>
                  <a:cubicBezTo>
                    <a:pt x="403157" y="365428"/>
                    <a:pt x="396981" y="363026"/>
                    <a:pt x="390525" y="361950"/>
                  </a:cubicBezTo>
                  <a:cubicBezTo>
                    <a:pt x="377900" y="359846"/>
                    <a:pt x="365095" y="358997"/>
                    <a:pt x="352425" y="357187"/>
                  </a:cubicBezTo>
                  <a:cubicBezTo>
                    <a:pt x="342866" y="355821"/>
                    <a:pt x="333375" y="354012"/>
                    <a:pt x="323850" y="352425"/>
                  </a:cubicBezTo>
                  <a:lnTo>
                    <a:pt x="280987" y="338137"/>
                  </a:lnTo>
                  <a:lnTo>
                    <a:pt x="266700" y="333375"/>
                  </a:lnTo>
                  <a:lnTo>
                    <a:pt x="252412" y="328612"/>
                  </a:lnTo>
                  <a:cubicBezTo>
                    <a:pt x="219075" y="330200"/>
                    <a:pt x="185690" y="330997"/>
                    <a:pt x="152400" y="333375"/>
                  </a:cubicBezTo>
                  <a:cubicBezTo>
                    <a:pt x="141203" y="334175"/>
                    <a:pt x="130189" y="336653"/>
                    <a:pt x="119062" y="338137"/>
                  </a:cubicBezTo>
                  <a:cubicBezTo>
                    <a:pt x="106375" y="339829"/>
                    <a:pt x="93587" y="340796"/>
                    <a:pt x="80962" y="342900"/>
                  </a:cubicBezTo>
                  <a:cubicBezTo>
                    <a:pt x="64993" y="345562"/>
                    <a:pt x="43259" y="348853"/>
                    <a:pt x="33337" y="352425"/>
                  </a:cubicBezTo>
                  <a:cubicBezTo>
                    <a:pt x="23415" y="355997"/>
                    <a:pt x="25400" y="360362"/>
                    <a:pt x="21431" y="364331"/>
                  </a:cubicBezTo>
                  <a:cubicBezTo>
                    <a:pt x="16669" y="365919"/>
                    <a:pt x="12700" y="366713"/>
                    <a:pt x="9525" y="371475"/>
                  </a:cubicBezTo>
                  <a:cubicBezTo>
                    <a:pt x="6350" y="376237"/>
                    <a:pt x="3571" y="382189"/>
                    <a:pt x="2381" y="392905"/>
                  </a:cubicBezTo>
                  <a:cubicBezTo>
                    <a:pt x="1191" y="403621"/>
                    <a:pt x="2382" y="415929"/>
                    <a:pt x="2382" y="435769"/>
                  </a:cubicBezTo>
                </a:path>
              </a:pathLst>
            </a:custGeom>
            <a:solidFill>
              <a:schemeClr val="accent2">
                <a:lumMod val="40000"/>
                <a:lumOff val="60000"/>
                <a:alpha val="35000"/>
              </a:schemeClr>
            </a:solidFill>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14" name="ZoneTexte 13"/>
            <p:cNvSpPr txBox="1"/>
            <p:nvPr/>
          </p:nvSpPr>
          <p:spPr>
            <a:xfrm rot="5400000">
              <a:off x="6085251" y="988747"/>
              <a:ext cx="667118" cy="549546"/>
            </a:xfrm>
            <a:prstGeom prst="rect">
              <a:avLst/>
            </a:prstGeom>
            <a:noFill/>
          </p:spPr>
          <p:txBody>
            <a:bodyPr wrap="none" rtlCol="0">
              <a:spAutoFit/>
            </a:bodyPr>
            <a:lstStyle/>
            <a:p>
              <a:r>
                <a:rPr lang="fr-FR" sz="1400" b="1" dirty="0">
                  <a:solidFill>
                    <a:schemeClr val="accent2"/>
                  </a:solidFill>
                </a:rPr>
                <a:t>A4</a:t>
              </a:r>
            </a:p>
          </p:txBody>
        </p:sp>
        <p:sp>
          <p:nvSpPr>
            <p:cNvPr id="15" name="Forme libre 14"/>
            <p:cNvSpPr/>
            <p:nvPr/>
          </p:nvSpPr>
          <p:spPr>
            <a:xfrm>
              <a:off x="1285875" y="1881188"/>
              <a:ext cx="2682654" cy="3181350"/>
            </a:xfrm>
            <a:custGeom>
              <a:avLst/>
              <a:gdLst>
                <a:gd name="connsiteX0" fmla="*/ 4763 w 2682654"/>
                <a:gd name="connsiteY0" fmla="*/ 2600325 h 3181350"/>
                <a:gd name="connsiteX1" fmla="*/ 14288 w 2682654"/>
                <a:gd name="connsiteY1" fmla="*/ 2476500 h 3181350"/>
                <a:gd name="connsiteX2" fmla="*/ 23813 w 2682654"/>
                <a:gd name="connsiteY2" fmla="*/ 2447925 h 3181350"/>
                <a:gd name="connsiteX3" fmla="*/ 42863 w 2682654"/>
                <a:gd name="connsiteY3" fmla="*/ 2390775 h 3181350"/>
                <a:gd name="connsiteX4" fmla="*/ 47625 w 2682654"/>
                <a:gd name="connsiteY4" fmla="*/ 2376487 h 3181350"/>
                <a:gd name="connsiteX5" fmla="*/ 52388 w 2682654"/>
                <a:gd name="connsiteY5" fmla="*/ 2362200 h 3181350"/>
                <a:gd name="connsiteX6" fmla="*/ 66675 w 2682654"/>
                <a:gd name="connsiteY6" fmla="*/ 2305050 h 3181350"/>
                <a:gd name="connsiteX7" fmla="*/ 76200 w 2682654"/>
                <a:gd name="connsiteY7" fmla="*/ 2290762 h 3181350"/>
                <a:gd name="connsiteX8" fmla="*/ 90488 w 2682654"/>
                <a:gd name="connsiteY8" fmla="*/ 2281237 h 3181350"/>
                <a:gd name="connsiteX9" fmla="*/ 95250 w 2682654"/>
                <a:gd name="connsiteY9" fmla="*/ 2266950 h 3181350"/>
                <a:gd name="connsiteX10" fmla="*/ 114300 w 2682654"/>
                <a:gd name="connsiteY10" fmla="*/ 2238375 h 3181350"/>
                <a:gd name="connsiteX11" fmla="*/ 123825 w 2682654"/>
                <a:gd name="connsiteY11" fmla="*/ 2209800 h 3181350"/>
                <a:gd name="connsiteX12" fmla="*/ 128588 w 2682654"/>
                <a:gd name="connsiteY12" fmla="*/ 2195512 h 3181350"/>
                <a:gd name="connsiteX13" fmla="*/ 138113 w 2682654"/>
                <a:gd name="connsiteY13" fmla="*/ 2181225 h 3181350"/>
                <a:gd name="connsiteX14" fmla="*/ 157163 w 2682654"/>
                <a:gd name="connsiteY14" fmla="*/ 2138362 h 3181350"/>
                <a:gd name="connsiteX15" fmla="*/ 171450 w 2682654"/>
                <a:gd name="connsiteY15" fmla="*/ 2095500 h 3181350"/>
                <a:gd name="connsiteX16" fmla="*/ 176213 w 2682654"/>
                <a:gd name="connsiteY16" fmla="*/ 2081212 h 3181350"/>
                <a:gd name="connsiteX17" fmla="*/ 185738 w 2682654"/>
                <a:gd name="connsiteY17" fmla="*/ 2066925 h 3181350"/>
                <a:gd name="connsiteX18" fmla="*/ 200025 w 2682654"/>
                <a:gd name="connsiteY18" fmla="*/ 2024062 h 3181350"/>
                <a:gd name="connsiteX19" fmla="*/ 204788 w 2682654"/>
                <a:gd name="connsiteY19" fmla="*/ 2009775 h 3181350"/>
                <a:gd name="connsiteX20" fmla="*/ 214313 w 2682654"/>
                <a:gd name="connsiteY20" fmla="*/ 1924050 h 3181350"/>
                <a:gd name="connsiteX21" fmla="*/ 219075 w 2682654"/>
                <a:gd name="connsiteY21" fmla="*/ 1781175 h 3181350"/>
                <a:gd name="connsiteX22" fmla="*/ 223838 w 2682654"/>
                <a:gd name="connsiteY22" fmla="*/ 1752600 h 3181350"/>
                <a:gd name="connsiteX23" fmla="*/ 233363 w 2682654"/>
                <a:gd name="connsiteY23" fmla="*/ 1685925 h 3181350"/>
                <a:gd name="connsiteX24" fmla="*/ 247650 w 2682654"/>
                <a:gd name="connsiteY24" fmla="*/ 1643062 h 3181350"/>
                <a:gd name="connsiteX25" fmla="*/ 252413 w 2682654"/>
                <a:gd name="connsiteY25" fmla="*/ 1628775 h 3181350"/>
                <a:gd name="connsiteX26" fmla="*/ 257175 w 2682654"/>
                <a:gd name="connsiteY26" fmla="*/ 1614487 h 3181350"/>
                <a:gd name="connsiteX27" fmla="*/ 276225 w 2682654"/>
                <a:gd name="connsiteY27" fmla="*/ 1585912 h 3181350"/>
                <a:gd name="connsiteX28" fmla="*/ 285750 w 2682654"/>
                <a:gd name="connsiteY28" fmla="*/ 1571625 h 3181350"/>
                <a:gd name="connsiteX29" fmla="*/ 290513 w 2682654"/>
                <a:gd name="connsiteY29" fmla="*/ 1557337 h 3181350"/>
                <a:gd name="connsiteX30" fmla="*/ 304800 w 2682654"/>
                <a:gd name="connsiteY30" fmla="*/ 1547812 h 3181350"/>
                <a:gd name="connsiteX31" fmla="*/ 319088 w 2682654"/>
                <a:gd name="connsiteY31" fmla="*/ 1504950 h 3181350"/>
                <a:gd name="connsiteX32" fmla="*/ 323850 w 2682654"/>
                <a:gd name="connsiteY32" fmla="*/ 1490662 h 3181350"/>
                <a:gd name="connsiteX33" fmla="*/ 333375 w 2682654"/>
                <a:gd name="connsiteY33" fmla="*/ 1476375 h 3181350"/>
                <a:gd name="connsiteX34" fmla="*/ 342900 w 2682654"/>
                <a:gd name="connsiteY34" fmla="*/ 1447800 h 3181350"/>
                <a:gd name="connsiteX35" fmla="*/ 352425 w 2682654"/>
                <a:gd name="connsiteY35" fmla="*/ 1433512 h 3181350"/>
                <a:gd name="connsiteX36" fmla="*/ 376238 w 2682654"/>
                <a:gd name="connsiteY36" fmla="*/ 1395412 h 3181350"/>
                <a:gd name="connsiteX37" fmla="*/ 381000 w 2682654"/>
                <a:gd name="connsiteY37" fmla="*/ 1381125 h 3181350"/>
                <a:gd name="connsiteX38" fmla="*/ 404813 w 2682654"/>
                <a:gd name="connsiteY38" fmla="*/ 1352550 h 3181350"/>
                <a:gd name="connsiteX39" fmla="*/ 414338 w 2682654"/>
                <a:gd name="connsiteY39" fmla="*/ 1319212 h 3181350"/>
                <a:gd name="connsiteX40" fmla="*/ 423863 w 2682654"/>
                <a:gd name="connsiteY40" fmla="*/ 1290637 h 3181350"/>
                <a:gd name="connsiteX41" fmla="*/ 428625 w 2682654"/>
                <a:gd name="connsiteY41" fmla="*/ 1276350 h 3181350"/>
                <a:gd name="connsiteX42" fmla="*/ 438150 w 2682654"/>
                <a:gd name="connsiteY42" fmla="*/ 1262062 h 3181350"/>
                <a:gd name="connsiteX43" fmla="*/ 447675 w 2682654"/>
                <a:gd name="connsiteY43" fmla="*/ 1233487 h 3181350"/>
                <a:gd name="connsiteX44" fmla="*/ 452438 w 2682654"/>
                <a:gd name="connsiteY44" fmla="*/ 1219200 h 3181350"/>
                <a:gd name="connsiteX45" fmla="*/ 466725 w 2682654"/>
                <a:gd name="connsiteY45" fmla="*/ 1176337 h 3181350"/>
                <a:gd name="connsiteX46" fmla="*/ 476250 w 2682654"/>
                <a:gd name="connsiteY46" fmla="*/ 1147762 h 3181350"/>
                <a:gd name="connsiteX47" fmla="*/ 481013 w 2682654"/>
                <a:gd name="connsiteY47" fmla="*/ 1119187 h 3181350"/>
                <a:gd name="connsiteX48" fmla="*/ 485775 w 2682654"/>
                <a:gd name="connsiteY48" fmla="*/ 1028700 h 3181350"/>
                <a:gd name="connsiteX49" fmla="*/ 490538 w 2682654"/>
                <a:gd name="connsiteY49" fmla="*/ 1009650 h 3181350"/>
                <a:gd name="connsiteX50" fmla="*/ 495300 w 2682654"/>
                <a:gd name="connsiteY50" fmla="*/ 976312 h 3181350"/>
                <a:gd name="connsiteX51" fmla="*/ 490538 w 2682654"/>
                <a:gd name="connsiteY51" fmla="*/ 876300 h 3181350"/>
                <a:gd name="connsiteX52" fmla="*/ 485775 w 2682654"/>
                <a:gd name="connsiteY52" fmla="*/ 862012 h 3181350"/>
                <a:gd name="connsiteX53" fmla="*/ 476250 w 2682654"/>
                <a:gd name="connsiteY53" fmla="*/ 847725 h 3181350"/>
                <a:gd name="connsiteX54" fmla="*/ 471488 w 2682654"/>
                <a:gd name="connsiteY54" fmla="*/ 833437 h 3181350"/>
                <a:gd name="connsiteX55" fmla="*/ 461963 w 2682654"/>
                <a:gd name="connsiteY55" fmla="*/ 819150 h 3181350"/>
                <a:gd name="connsiteX56" fmla="*/ 457200 w 2682654"/>
                <a:gd name="connsiteY56" fmla="*/ 800100 h 3181350"/>
                <a:gd name="connsiteX57" fmla="*/ 447675 w 2682654"/>
                <a:gd name="connsiteY57" fmla="*/ 771525 h 3181350"/>
                <a:gd name="connsiteX58" fmla="*/ 442913 w 2682654"/>
                <a:gd name="connsiteY58" fmla="*/ 738187 h 3181350"/>
                <a:gd name="connsiteX59" fmla="*/ 433388 w 2682654"/>
                <a:gd name="connsiteY59" fmla="*/ 709612 h 3181350"/>
                <a:gd name="connsiteX60" fmla="*/ 423863 w 2682654"/>
                <a:gd name="connsiteY60" fmla="*/ 681037 h 3181350"/>
                <a:gd name="connsiteX61" fmla="*/ 414338 w 2682654"/>
                <a:gd name="connsiteY61" fmla="*/ 652462 h 3181350"/>
                <a:gd name="connsiteX62" fmla="*/ 409575 w 2682654"/>
                <a:gd name="connsiteY62" fmla="*/ 638175 h 3181350"/>
                <a:gd name="connsiteX63" fmla="*/ 404813 w 2682654"/>
                <a:gd name="connsiteY63" fmla="*/ 604837 h 3181350"/>
                <a:gd name="connsiteX64" fmla="*/ 400050 w 2682654"/>
                <a:gd name="connsiteY64" fmla="*/ 590550 h 3181350"/>
                <a:gd name="connsiteX65" fmla="*/ 390525 w 2682654"/>
                <a:gd name="connsiteY65" fmla="*/ 528637 h 3181350"/>
                <a:gd name="connsiteX66" fmla="*/ 376238 w 2682654"/>
                <a:gd name="connsiteY66" fmla="*/ 481012 h 3181350"/>
                <a:gd name="connsiteX67" fmla="*/ 371475 w 2682654"/>
                <a:gd name="connsiteY67" fmla="*/ 466725 h 3181350"/>
                <a:gd name="connsiteX68" fmla="*/ 361950 w 2682654"/>
                <a:gd name="connsiteY68" fmla="*/ 428625 h 3181350"/>
                <a:gd name="connsiteX69" fmla="*/ 342900 w 2682654"/>
                <a:gd name="connsiteY69" fmla="*/ 400050 h 3181350"/>
                <a:gd name="connsiteX70" fmla="*/ 333375 w 2682654"/>
                <a:gd name="connsiteY70" fmla="*/ 385762 h 3181350"/>
                <a:gd name="connsiteX71" fmla="*/ 323850 w 2682654"/>
                <a:gd name="connsiteY71" fmla="*/ 357187 h 3181350"/>
                <a:gd name="connsiteX72" fmla="*/ 314325 w 2682654"/>
                <a:gd name="connsiteY72" fmla="*/ 314325 h 3181350"/>
                <a:gd name="connsiteX73" fmla="*/ 309563 w 2682654"/>
                <a:gd name="connsiteY73" fmla="*/ 271462 h 3181350"/>
                <a:gd name="connsiteX74" fmla="*/ 304800 w 2682654"/>
                <a:gd name="connsiteY74" fmla="*/ 257175 h 3181350"/>
                <a:gd name="connsiteX75" fmla="*/ 300038 w 2682654"/>
                <a:gd name="connsiteY75" fmla="*/ 233362 h 3181350"/>
                <a:gd name="connsiteX76" fmla="*/ 304800 w 2682654"/>
                <a:gd name="connsiteY76" fmla="*/ 176212 h 3181350"/>
                <a:gd name="connsiteX77" fmla="*/ 309563 w 2682654"/>
                <a:gd name="connsiteY77" fmla="*/ 161925 h 3181350"/>
                <a:gd name="connsiteX78" fmla="*/ 338138 w 2682654"/>
                <a:gd name="connsiteY78" fmla="*/ 142875 h 3181350"/>
                <a:gd name="connsiteX79" fmla="*/ 366713 w 2682654"/>
                <a:gd name="connsiteY79" fmla="*/ 119062 h 3181350"/>
                <a:gd name="connsiteX80" fmla="*/ 381000 w 2682654"/>
                <a:gd name="connsiteY80" fmla="*/ 114300 h 3181350"/>
                <a:gd name="connsiteX81" fmla="*/ 400050 w 2682654"/>
                <a:gd name="connsiteY81" fmla="*/ 95250 h 3181350"/>
                <a:gd name="connsiteX82" fmla="*/ 428625 w 2682654"/>
                <a:gd name="connsiteY82" fmla="*/ 76200 h 3181350"/>
                <a:gd name="connsiteX83" fmla="*/ 457200 w 2682654"/>
                <a:gd name="connsiteY83" fmla="*/ 66675 h 3181350"/>
                <a:gd name="connsiteX84" fmla="*/ 471488 w 2682654"/>
                <a:gd name="connsiteY84" fmla="*/ 61912 h 3181350"/>
                <a:gd name="connsiteX85" fmla="*/ 500063 w 2682654"/>
                <a:gd name="connsiteY85" fmla="*/ 42862 h 3181350"/>
                <a:gd name="connsiteX86" fmla="*/ 514350 w 2682654"/>
                <a:gd name="connsiteY86" fmla="*/ 33337 h 3181350"/>
                <a:gd name="connsiteX87" fmla="*/ 528638 w 2682654"/>
                <a:gd name="connsiteY87" fmla="*/ 28575 h 3181350"/>
                <a:gd name="connsiteX88" fmla="*/ 542925 w 2682654"/>
                <a:gd name="connsiteY88" fmla="*/ 19050 h 3181350"/>
                <a:gd name="connsiteX89" fmla="*/ 600075 w 2682654"/>
                <a:gd name="connsiteY89" fmla="*/ 4762 h 3181350"/>
                <a:gd name="connsiteX90" fmla="*/ 614363 w 2682654"/>
                <a:gd name="connsiteY90" fmla="*/ 0 h 3181350"/>
                <a:gd name="connsiteX91" fmla="*/ 685800 w 2682654"/>
                <a:gd name="connsiteY91" fmla="*/ 9525 h 3181350"/>
                <a:gd name="connsiteX92" fmla="*/ 714375 w 2682654"/>
                <a:gd name="connsiteY92" fmla="*/ 19050 h 3181350"/>
                <a:gd name="connsiteX93" fmla="*/ 728663 w 2682654"/>
                <a:gd name="connsiteY93" fmla="*/ 23812 h 3181350"/>
                <a:gd name="connsiteX94" fmla="*/ 738188 w 2682654"/>
                <a:gd name="connsiteY94" fmla="*/ 38100 h 3181350"/>
                <a:gd name="connsiteX95" fmla="*/ 766763 w 2682654"/>
                <a:gd name="connsiteY95" fmla="*/ 47625 h 3181350"/>
                <a:gd name="connsiteX96" fmla="*/ 781050 w 2682654"/>
                <a:gd name="connsiteY96" fmla="*/ 57150 h 3181350"/>
                <a:gd name="connsiteX97" fmla="*/ 804863 w 2682654"/>
                <a:gd name="connsiteY97" fmla="*/ 76200 h 3181350"/>
                <a:gd name="connsiteX98" fmla="*/ 828675 w 2682654"/>
                <a:gd name="connsiteY98" fmla="*/ 95250 h 3181350"/>
                <a:gd name="connsiteX99" fmla="*/ 857250 w 2682654"/>
                <a:gd name="connsiteY99" fmla="*/ 138112 h 3181350"/>
                <a:gd name="connsiteX100" fmla="*/ 866775 w 2682654"/>
                <a:gd name="connsiteY100" fmla="*/ 152400 h 3181350"/>
                <a:gd name="connsiteX101" fmla="*/ 885825 w 2682654"/>
                <a:gd name="connsiteY101" fmla="*/ 195262 h 3181350"/>
                <a:gd name="connsiteX102" fmla="*/ 890588 w 2682654"/>
                <a:gd name="connsiteY102" fmla="*/ 209550 h 3181350"/>
                <a:gd name="connsiteX103" fmla="*/ 904875 w 2682654"/>
                <a:gd name="connsiteY103" fmla="*/ 223837 h 3181350"/>
                <a:gd name="connsiteX104" fmla="*/ 938213 w 2682654"/>
                <a:gd name="connsiteY104" fmla="*/ 266700 h 3181350"/>
                <a:gd name="connsiteX105" fmla="*/ 942975 w 2682654"/>
                <a:gd name="connsiteY105" fmla="*/ 280987 h 3181350"/>
                <a:gd name="connsiteX106" fmla="*/ 962025 w 2682654"/>
                <a:gd name="connsiteY106" fmla="*/ 309562 h 3181350"/>
                <a:gd name="connsiteX107" fmla="*/ 976313 w 2682654"/>
                <a:gd name="connsiteY107" fmla="*/ 338137 h 3181350"/>
                <a:gd name="connsiteX108" fmla="*/ 990600 w 2682654"/>
                <a:gd name="connsiteY108" fmla="*/ 347662 h 3181350"/>
                <a:gd name="connsiteX109" fmla="*/ 1009650 w 2682654"/>
                <a:gd name="connsiteY109" fmla="*/ 376237 h 3181350"/>
                <a:gd name="connsiteX110" fmla="*/ 1019175 w 2682654"/>
                <a:gd name="connsiteY110" fmla="*/ 390525 h 3181350"/>
                <a:gd name="connsiteX111" fmla="*/ 1033463 w 2682654"/>
                <a:gd name="connsiteY111" fmla="*/ 400050 h 3181350"/>
                <a:gd name="connsiteX112" fmla="*/ 1038225 w 2682654"/>
                <a:gd name="connsiteY112" fmla="*/ 414337 h 3181350"/>
                <a:gd name="connsiteX113" fmla="*/ 1071563 w 2682654"/>
                <a:gd name="connsiteY113" fmla="*/ 457200 h 3181350"/>
                <a:gd name="connsiteX114" fmla="*/ 1085850 w 2682654"/>
                <a:gd name="connsiteY114" fmla="*/ 485775 h 3181350"/>
                <a:gd name="connsiteX115" fmla="*/ 1100138 w 2682654"/>
                <a:gd name="connsiteY115" fmla="*/ 514350 h 3181350"/>
                <a:gd name="connsiteX116" fmla="*/ 1119188 w 2682654"/>
                <a:gd name="connsiteY116" fmla="*/ 538162 h 3181350"/>
                <a:gd name="connsiteX117" fmla="*/ 1123950 w 2682654"/>
                <a:gd name="connsiteY117" fmla="*/ 552450 h 3181350"/>
                <a:gd name="connsiteX118" fmla="*/ 1152525 w 2682654"/>
                <a:gd name="connsiteY118" fmla="*/ 595312 h 3181350"/>
                <a:gd name="connsiteX119" fmla="*/ 1162050 w 2682654"/>
                <a:gd name="connsiteY119" fmla="*/ 609600 h 3181350"/>
                <a:gd name="connsiteX120" fmla="*/ 1166813 w 2682654"/>
                <a:gd name="connsiteY120" fmla="*/ 623887 h 3181350"/>
                <a:gd name="connsiteX121" fmla="*/ 1185863 w 2682654"/>
                <a:gd name="connsiteY121" fmla="*/ 652462 h 3181350"/>
                <a:gd name="connsiteX122" fmla="*/ 1204913 w 2682654"/>
                <a:gd name="connsiteY122" fmla="*/ 676275 h 3181350"/>
                <a:gd name="connsiteX123" fmla="*/ 1243013 w 2682654"/>
                <a:gd name="connsiteY123" fmla="*/ 709612 h 3181350"/>
                <a:gd name="connsiteX124" fmla="*/ 1271588 w 2682654"/>
                <a:gd name="connsiteY124" fmla="*/ 719137 h 3181350"/>
                <a:gd name="connsiteX125" fmla="*/ 1285875 w 2682654"/>
                <a:gd name="connsiteY125" fmla="*/ 723900 h 3181350"/>
                <a:gd name="connsiteX126" fmla="*/ 1300163 w 2682654"/>
                <a:gd name="connsiteY126" fmla="*/ 733425 h 3181350"/>
                <a:gd name="connsiteX127" fmla="*/ 1309688 w 2682654"/>
                <a:gd name="connsiteY127" fmla="*/ 747712 h 3181350"/>
                <a:gd name="connsiteX128" fmla="*/ 1352550 w 2682654"/>
                <a:gd name="connsiteY128" fmla="*/ 771525 h 3181350"/>
                <a:gd name="connsiteX129" fmla="*/ 1366838 w 2682654"/>
                <a:gd name="connsiteY129" fmla="*/ 781050 h 3181350"/>
                <a:gd name="connsiteX130" fmla="*/ 1395413 w 2682654"/>
                <a:gd name="connsiteY130" fmla="*/ 790575 h 3181350"/>
                <a:gd name="connsiteX131" fmla="*/ 1409700 w 2682654"/>
                <a:gd name="connsiteY131" fmla="*/ 795337 h 3181350"/>
                <a:gd name="connsiteX132" fmla="*/ 1452563 w 2682654"/>
                <a:gd name="connsiteY132" fmla="*/ 819150 h 3181350"/>
                <a:gd name="connsiteX133" fmla="*/ 1504950 w 2682654"/>
                <a:gd name="connsiteY133" fmla="*/ 833437 h 3181350"/>
                <a:gd name="connsiteX134" fmla="*/ 1519238 w 2682654"/>
                <a:gd name="connsiteY134" fmla="*/ 838200 h 3181350"/>
                <a:gd name="connsiteX135" fmla="*/ 1562100 w 2682654"/>
                <a:gd name="connsiteY135" fmla="*/ 857250 h 3181350"/>
                <a:gd name="connsiteX136" fmla="*/ 1604963 w 2682654"/>
                <a:gd name="connsiteY136" fmla="*/ 871537 h 3181350"/>
                <a:gd name="connsiteX137" fmla="*/ 1619250 w 2682654"/>
                <a:gd name="connsiteY137" fmla="*/ 876300 h 3181350"/>
                <a:gd name="connsiteX138" fmla="*/ 1633538 w 2682654"/>
                <a:gd name="connsiteY138" fmla="*/ 881062 h 3181350"/>
                <a:gd name="connsiteX139" fmla="*/ 1662113 w 2682654"/>
                <a:gd name="connsiteY139" fmla="*/ 895350 h 3181350"/>
                <a:gd name="connsiteX140" fmla="*/ 1695450 w 2682654"/>
                <a:gd name="connsiteY140" fmla="*/ 909637 h 3181350"/>
                <a:gd name="connsiteX141" fmla="*/ 1709738 w 2682654"/>
                <a:gd name="connsiteY141" fmla="*/ 919162 h 3181350"/>
                <a:gd name="connsiteX142" fmla="*/ 1724025 w 2682654"/>
                <a:gd name="connsiteY142" fmla="*/ 923925 h 3181350"/>
                <a:gd name="connsiteX143" fmla="*/ 1752600 w 2682654"/>
                <a:gd name="connsiteY143" fmla="*/ 942975 h 3181350"/>
                <a:gd name="connsiteX144" fmla="*/ 1766888 w 2682654"/>
                <a:gd name="connsiteY144" fmla="*/ 952500 h 3181350"/>
                <a:gd name="connsiteX145" fmla="*/ 1776413 w 2682654"/>
                <a:gd name="connsiteY145" fmla="*/ 981075 h 3181350"/>
                <a:gd name="connsiteX146" fmla="*/ 1781175 w 2682654"/>
                <a:gd name="connsiteY146" fmla="*/ 995362 h 3181350"/>
                <a:gd name="connsiteX147" fmla="*/ 1790700 w 2682654"/>
                <a:gd name="connsiteY147" fmla="*/ 1028700 h 3181350"/>
                <a:gd name="connsiteX148" fmla="*/ 1804988 w 2682654"/>
                <a:gd name="connsiteY148" fmla="*/ 1195387 h 3181350"/>
                <a:gd name="connsiteX149" fmla="*/ 1814513 w 2682654"/>
                <a:gd name="connsiteY149" fmla="*/ 1300162 h 3181350"/>
                <a:gd name="connsiteX150" fmla="*/ 1819275 w 2682654"/>
                <a:gd name="connsiteY150" fmla="*/ 1466850 h 3181350"/>
                <a:gd name="connsiteX151" fmla="*/ 1828800 w 2682654"/>
                <a:gd name="connsiteY151" fmla="*/ 1495425 h 3181350"/>
                <a:gd name="connsiteX152" fmla="*/ 1833563 w 2682654"/>
                <a:gd name="connsiteY152" fmla="*/ 1524000 h 3181350"/>
                <a:gd name="connsiteX153" fmla="*/ 1843088 w 2682654"/>
                <a:gd name="connsiteY153" fmla="*/ 1552575 h 3181350"/>
                <a:gd name="connsiteX154" fmla="*/ 1847850 w 2682654"/>
                <a:gd name="connsiteY154" fmla="*/ 1571625 h 3181350"/>
                <a:gd name="connsiteX155" fmla="*/ 1857375 w 2682654"/>
                <a:gd name="connsiteY155" fmla="*/ 1600200 h 3181350"/>
                <a:gd name="connsiteX156" fmla="*/ 1885950 w 2682654"/>
                <a:gd name="connsiteY156" fmla="*/ 1619250 h 3181350"/>
                <a:gd name="connsiteX157" fmla="*/ 1895475 w 2682654"/>
                <a:gd name="connsiteY157" fmla="*/ 1633537 h 3181350"/>
                <a:gd name="connsiteX158" fmla="*/ 1909763 w 2682654"/>
                <a:gd name="connsiteY158" fmla="*/ 1638300 h 3181350"/>
                <a:gd name="connsiteX159" fmla="*/ 1924050 w 2682654"/>
                <a:gd name="connsiteY159" fmla="*/ 1647825 h 3181350"/>
                <a:gd name="connsiteX160" fmla="*/ 1933575 w 2682654"/>
                <a:gd name="connsiteY160" fmla="*/ 1662112 h 3181350"/>
                <a:gd name="connsiteX161" fmla="*/ 1962150 w 2682654"/>
                <a:gd name="connsiteY161" fmla="*/ 1671637 h 3181350"/>
                <a:gd name="connsiteX162" fmla="*/ 1990725 w 2682654"/>
                <a:gd name="connsiteY162" fmla="*/ 1690687 h 3181350"/>
                <a:gd name="connsiteX163" fmla="*/ 2005013 w 2682654"/>
                <a:gd name="connsiteY163" fmla="*/ 1700212 h 3181350"/>
                <a:gd name="connsiteX164" fmla="*/ 2033588 w 2682654"/>
                <a:gd name="connsiteY164" fmla="*/ 1709737 h 3181350"/>
                <a:gd name="connsiteX165" fmla="*/ 2047875 w 2682654"/>
                <a:gd name="connsiteY165" fmla="*/ 1719262 h 3181350"/>
                <a:gd name="connsiteX166" fmla="*/ 2062163 w 2682654"/>
                <a:gd name="connsiteY166" fmla="*/ 1724025 h 3181350"/>
                <a:gd name="connsiteX167" fmla="*/ 2090738 w 2682654"/>
                <a:gd name="connsiteY167" fmla="*/ 1743075 h 3181350"/>
                <a:gd name="connsiteX168" fmla="*/ 2119313 w 2682654"/>
                <a:gd name="connsiteY168" fmla="*/ 1752600 h 3181350"/>
                <a:gd name="connsiteX169" fmla="*/ 2133600 w 2682654"/>
                <a:gd name="connsiteY169" fmla="*/ 1757362 h 3181350"/>
                <a:gd name="connsiteX170" fmla="*/ 2147888 w 2682654"/>
                <a:gd name="connsiteY170" fmla="*/ 1766887 h 3181350"/>
                <a:gd name="connsiteX171" fmla="*/ 2176463 w 2682654"/>
                <a:gd name="connsiteY171" fmla="*/ 1776412 h 3181350"/>
                <a:gd name="connsiteX172" fmla="*/ 2190750 w 2682654"/>
                <a:gd name="connsiteY172" fmla="*/ 1781175 h 3181350"/>
                <a:gd name="connsiteX173" fmla="*/ 2209800 w 2682654"/>
                <a:gd name="connsiteY173" fmla="*/ 1785937 h 3181350"/>
                <a:gd name="connsiteX174" fmla="*/ 2252663 w 2682654"/>
                <a:gd name="connsiteY174" fmla="*/ 1800225 h 3181350"/>
                <a:gd name="connsiteX175" fmla="*/ 2266950 w 2682654"/>
                <a:gd name="connsiteY175" fmla="*/ 1804987 h 3181350"/>
                <a:gd name="connsiteX176" fmla="*/ 2295525 w 2682654"/>
                <a:gd name="connsiteY176" fmla="*/ 1819275 h 3181350"/>
                <a:gd name="connsiteX177" fmla="*/ 2309813 w 2682654"/>
                <a:gd name="connsiteY177" fmla="*/ 1828800 h 3181350"/>
                <a:gd name="connsiteX178" fmla="*/ 2338388 w 2682654"/>
                <a:gd name="connsiteY178" fmla="*/ 1838325 h 3181350"/>
                <a:gd name="connsiteX179" fmla="*/ 2352675 w 2682654"/>
                <a:gd name="connsiteY179" fmla="*/ 1843087 h 3181350"/>
                <a:gd name="connsiteX180" fmla="*/ 2381250 w 2682654"/>
                <a:gd name="connsiteY180" fmla="*/ 1857375 h 3181350"/>
                <a:gd name="connsiteX181" fmla="*/ 2409825 w 2682654"/>
                <a:gd name="connsiteY181" fmla="*/ 1871662 h 3181350"/>
                <a:gd name="connsiteX182" fmla="*/ 2452688 w 2682654"/>
                <a:gd name="connsiteY182" fmla="*/ 1900237 h 3181350"/>
                <a:gd name="connsiteX183" fmla="*/ 2466975 w 2682654"/>
                <a:gd name="connsiteY183" fmla="*/ 1909762 h 3181350"/>
                <a:gd name="connsiteX184" fmla="*/ 2495550 w 2682654"/>
                <a:gd name="connsiteY184" fmla="*/ 1919287 h 3181350"/>
                <a:gd name="connsiteX185" fmla="*/ 2509838 w 2682654"/>
                <a:gd name="connsiteY185" fmla="*/ 1924050 h 3181350"/>
                <a:gd name="connsiteX186" fmla="*/ 2524125 w 2682654"/>
                <a:gd name="connsiteY186" fmla="*/ 1933575 h 3181350"/>
                <a:gd name="connsiteX187" fmla="*/ 2552700 w 2682654"/>
                <a:gd name="connsiteY187" fmla="*/ 1943100 h 3181350"/>
                <a:gd name="connsiteX188" fmla="*/ 2566988 w 2682654"/>
                <a:gd name="connsiteY188" fmla="*/ 1952625 h 3181350"/>
                <a:gd name="connsiteX189" fmla="*/ 2609850 w 2682654"/>
                <a:gd name="connsiteY189" fmla="*/ 1966912 h 3181350"/>
                <a:gd name="connsiteX190" fmla="*/ 2624138 w 2682654"/>
                <a:gd name="connsiteY190" fmla="*/ 1971675 h 3181350"/>
                <a:gd name="connsiteX191" fmla="*/ 2652713 w 2682654"/>
                <a:gd name="connsiteY191" fmla="*/ 1995487 h 3181350"/>
                <a:gd name="connsiteX192" fmla="*/ 2671763 w 2682654"/>
                <a:gd name="connsiteY192" fmla="*/ 2024062 h 3181350"/>
                <a:gd name="connsiteX193" fmla="*/ 2676525 w 2682654"/>
                <a:gd name="connsiteY193" fmla="*/ 2100262 h 3181350"/>
                <a:gd name="connsiteX194" fmla="*/ 2667000 w 2682654"/>
                <a:gd name="connsiteY194" fmla="*/ 2114550 h 3181350"/>
                <a:gd name="connsiteX195" fmla="*/ 2647950 w 2682654"/>
                <a:gd name="connsiteY195" fmla="*/ 2138362 h 3181350"/>
                <a:gd name="connsiteX196" fmla="*/ 2628900 w 2682654"/>
                <a:gd name="connsiteY196" fmla="*/ 2157412 h 3181350"/>
                <a:gd name="connsiteX197" fmla="*/ 2605088 w 2682654"/>
                <a:gd name="connsiteY197" fmla="*/ 2176462 h 3181350"/>
                <a:gd name="connsiteX198" fmla="*/ 2595563 w 2682654"/>
                <a:gd name="connsiteY198" fmla="*/ 2190750 h 3181350"/>
                <a:gd name="connsiteX199" fmla="*/ 2566988 w 2682654"/>
                <a:gd name="connsiteY199" fmla="*/ 2209800 h 3181350"/>
                <a:gd name="connsiteX200" fmla="*/ 2538413 w 2682654"/>
                <a:gd name="connsiteY200" fmla="*/ 2228850 h 3181350"/>
                <a:gd name="connsiteX201" fmla="*/ 2524125 w 2682654"/>
                <a:gd name="connsiteY201" fmla="*/ 2238375 h 3181350"/>
                <a:gd name="connsiteX202" fmla="*/ 2509838 w 2682654"/>
                <a:gd name="connsiteY202" fmla="*/ 2243137 h 3181350"/>
                <a:gd name="connsiteX203" fmla="*/ 2486025 w 2682654"/>
                <a:gd name="connsiteY203" fmla="*/ 2271712 h 3181350"/>
                <a:gd name="connsiteX204" fmla="*/ 2471738 w 2682654"/>
                <a:gd name="connsiteY204" fmla="*/ 2276475 h 3181350"/>
                <a:gd name="connsiteX205" fmla="*/ 2443163 w 2682654"/>
                <a:gd name="connsiteY205" fmla="*/ 2290762 h 3181350"/>
                <a:gd name="connsiteX206" fmla="*/ 2414588 w 2682654"/>
                <a:gd name="connsiteY206" fmla="*/ 2309812 h 3181350"/>
                <a:gd name="connsiteX207" fmla="*/ 2405063 w 2682654"/>
                <a:gd name="connsiteY207" fmla="*/ 2324100 h 3181350"/>
                <a:gd name="connsiteX208" fmla="*/ 2376488 w 2682654"/>
                <a:gd name="connsiteY208" fmla="*/ 2343150 h 3181350"/>
                <a:gd name="connsiteX209" fmla="*/ 2347913 w 2682654"/>
                <a:gd name="connsiteY209" fmla="*/ 2357437 h 3181350"/>
                <a:gd name="connsiteX210" fmla="*/ 2333625 w 2682654"/>
                <a:gd name="connsiteY210" fmla="*/ 2366962 h 3181350"/>
                <a:gd name="connsiteX211" fmla="*/ 2319338 w 2682654"/>
                <a:gd name="connsiteY211" fmla="*/ 2371725 h 3181350"/>
                <a:gd name="connsiteX212" fmla="*/ 2309813 w 2682654"/>
                <a:gd name="connsiteY212" fmla="*/ 2386012 h 3181350"/>
                <a:gd name="connsiteX213" fmla="*/ 2295525 w 2682654"/>
                <a:gd name="connsiteY213" fmla="*/ 2390775 h 3181350"/>
                <a:gd name="connsiteX214" fmla="*/ 2266950 w 2682654"/>
                <a:gd name="connsiteY214" fmla="*/ 2405062 h 3181350"/>
                <a:gd name="connsiteX215" fmla="*/ 2224088 w 2682654"/>
                <a:gd name="connsiteY215" fmla="*/ 2433637 h 3181350"/>
                <a:gd name="connsiteX216" fmla="*/ 2209800 w 2682654"/>
                <a:gd name="connsiteY216" fmla="*/ 2443162 h 3181350"/>
                <a:gd name="connsiteX217" fmla="*/ 2181225 w 2682654"/>
                <a:gd name="connsiteY217" fmla="*/ 2466975 h 3181350"/>
                <a:gd name="connsiteX218" fmla="*/ 2171700 w 2682654"/>
                <a:gd name="connsiteY218" fmla="*/ 2481262 h 3181350"/>
                <a:gd name="connsiteX219" fmla="*/ 2157413 w 2682654"/>
                <a:gd name="connsiteY219" fmla="*/ 2490787 h 3181350"/>
                <a:gd name="connsiteX220" fmla="*/ 2152650 w 2682654"/>
                <a:gd name="connsiteY220" fmla="*/ 2505075 h 3181350"/>
                <a:gd name="connsiteX221" fmla="*/ 2128838 w 2682654"/>
                <a:gd name="connsiteY221" fmla="*/ 2528887 h 3181350"/>
                <a:gd name="connsiteX222" fmla="*/ 2114550 w 2682654"/>
                <a:gd name="connsiteY222" fmla="*/ 2557462 h 3181350"/>
                <a:gd name="connsiteX223" fmla="*/ 2100263 w 2682654"/>
                <a:gd name="connsiteY223" fmla="*/ 2562225 h 3181350"/>
                <a:gd name="connsiteX224" fmla="*/ 2090738 w 2682654"/>
                <a:gd name="connsiteY224" fmla="*/ 2576512 h 3181350"/>
                <a:gd name="connsiteX225" fmla="*/ 2062163 w 2682654"/>
                <a:gd name="connsiteY225" fmla="*/ 2586037 h 3181350"/>
                <a:gd name="connsiteX226" fmla="*/ 2033588 w 2682654"/>
                <a:gd name="connsiteY226" fmla="*/ 2605087 h 3181350"/>
                <a:gd name="connsiteX227" fmla="*/ 2009775 w 2682654"/>
                <a:gd name="connsiteY227" fmla="*/ 2624137 h 3181350"/>
                <a:gd name="connsiteX228" fmla="*/ 1966913 w 2682654"/>
                <a:gd name="connsiteY228" fmla="*/ 2652712 h 3181350"/>
                <a:gd name="connsiteX229" fmla="*/ 1952625 w 2682654"/>
                <a:gd name="connsiteY229" fmla="*/ 2662237 h 3181350"/>
                <a:gd name="connsiteX230" fmla="*/ 1924050 w 2682654"/>
                <a:gd name="connsiteY230" fmla="*/ 2686050 h 3181350"/>
                <a:gd name="connsiteX231" fmla="*/ 1895475 w 2682654"/>
                <a:gd name="connsiteY231" fmla="*/ 2695575 h 3181350"/>
                <a:gd name="connsiteX232" fmla="*/ 1852613 w 2682654"/>
                <a:gd name="connsiteY232" fmla="*/ 2714625 h 3181350"/>
                <a:gd name="connsiteX233" fmla="*/ 1838325 w 2682654"/>
                <a:gd name="connsiteY233" fmla="*/ 2719387 h 3181350"/>
                <a:gd name="connsiteX234" fmla="*/ 1824038 w 2682654"/>
                <a:gd name="connsiteY234" fmla="*/ 2728912 h 3181350"/>
                <a:gd name="connsiteX235" fmla="*/ 1809750 w 2682654"/>
                <a:gd name="connsiteY235" fmla="*/ 2733675 h 3181350"/>
                <a:gd name="connsiteX236" fmla="*/ 1790700 w 2682654"/>
                <a:gd name="connsiteY236" fmla="*/ 2738437 h 3181350"/>
                <a:gd name="connsiteX237" fmla="*/ 1724025 w 2682654"/>
                <a:gd name="connsiteY237" fmla="*/ 2747962 h 3181350"/>
                <a:gd name="connsiteX238" fmla="*/ 1704975 w 2682654"/>
                <a:gd name="connsiteY238" fmla="*/ 2752725 h 3181350"/>
                <a:gd name="connsiteX239" fmla="*/ 1676400 w 2682654"/>
                <a:gd name="connsiteY239" fmla="*/ 2762250 h 3181350"/>
                <a:gd name="connsiteX240" fmla="*/ 1633538 w 2682654"/>
                <a:gd name="connsiteY240" fmla="*/ 2776537 h 3181350"/>
                <a:gd name="connsiteX241" fmla="*/ 1604963 w 2682654"/>
                <a:gd name="connsiteY241" fmla="*/ 2790825 h 3181350"/>
                <a:gd name="connsiteX242" fmla="*/ 1562100 w 2682654"/>
                <a:gd name="connsiteY242" fmla="*/ 2805112 h 3181350"/>
                <a:gd name="connsiteX243" fmla="*/ 1547813 w 2682654"/>
                <a:gd name="connsiteY243" fmla="*/ 2809875 h 3181350"/>
                <a:gd name="connsiteX244" fmla="*/ 1533525 w 2682654"/>
                <a:gd name="connsiteY244" fmla="*/ 2814637 h 3181350"/>
                <a:gd name="connsiteX245" fmla="*/ 1485900 w 2682654"/>
                <a:gd name="connsiteY245" fmla="*/ 2828925 h 3181350"/>
                <a:gd name="connsiteX246" fmla="*/ 1457325 w 2682654"/>
                <a:gd name="connsiteY246" fmla="*/ 2838450 h 3181350"/>
                <a:gd name="connsiteX247" fmla="*/ 1428750 w 2682654"/>
                <a:gd name="connsiteY247" fmla="*/ 2847975 h 3181350"/>
                <a:gd name="connsiteX248" fmla="*/ 1400175 w 2682654"/>
                <a:gd name="connsiteY248" fmla="*/ 2857500 h 3181350"/>
                <a:gd name="connsiteX249" fmla="*/ 1371600 w 2682654"/>
                <a:gd name="connsiteY249" fmla="*/ 2871787 h 3181350"/>
                <a:gd name="connsiteX250" fmla="*/ 1323975 w 2682654"/>
                <a:gd name="connsiteY250" fmla="*/ 2881312 h 3181350"/>
                <a:gd name="connsiteX251" fmla="*/ 1281113 w 2682654"/>
                <a:gd name="connsiteY251" fmla="*/ 2895600 h 3181350"/>
                <a:gd name="connsiteX252" fmla="*/ 1266825 w 2682654"/>
                <a:gd name="connsiteY252" fmla="*/ 2900362 h 3181350"/>
                <a:gd name="connsiteX253" fmla="*/ 1252538 w 2682654"/>
                <a:gd name="connsiteY253" fmla="*/ 2905125 h 3181350"/>
                <a:gd name="connsiteX254" fmla="*/ 1181100 w 2682654"/>
                <a:gd name="connsiteY254" fmla="*/ 2914650 h 3181350"/>
                <a:gd name="connsiteX255" fmla="*/ 1152525 w 2682654"/>
                <a:gd name="connsiteY255" fmla="*/ 2924175 h 3181350"/>
                <a:gd name="connsiteX256" fmla="*/ 1138238 w 2682654"/>
                <a:gd name="connsiteY256" fmla="*/ 2933700 h 3181350"/>
                <a:gd name="connsiteX257" fmla="*/ 1109663 w 2682654"/>
                <a:gd name="connsiteY257" fmla="*/ 2943225 h 3181350"/>
                <a:gd name="connsiteX258" fmla="*/ 1052513 w 2682654"/>
                <a:gd name="connsiteY258" fmla="*/ 2962275 h 3181350"/>
                <a:gd name="connsiteX259" fmla="*/ 995363 w 2682654"/>
                <a:gd name="connsiteY259" fmla="*/ 2981325 h 3181350"/>
                <a:gd name="connsiteX260" fmla="*/ 981075 w 2682654"/>
                <a:gd name="connsiteY260" fmla="*/ 2986087 h 3181350"/>
                <a:gd name="connsiteX261" fmla="*/ 966788 w 2682654"/>
                <a:gd name="connsiteY261" fmla="*/ 2990850 h 3181350"/>
                <a:gd name="connsiteX262" fmla="*/ 938213 w 2682654"/>
                <a:gd name="connsiteY262" fmla="*/ 2995612 h 3181350"/>
                <a:gd name="connsiteX263" fmla="*/ 890588 w 2682654"/>
                <a:gd name="connsiteY263" fmla="*/ 3005137 h 3181350"/>
                <a:gd name="connsiteX264" fmla="*/ 823913 w 2682654"/>
                <a:gd name="connsiteY264" fmla="*/ 3014662 h 3181350"/>
                <a:gd name="connsiteX265" fmla="*/ 795338 w 2682654"/>
                <a:gd name="connsiteY265" fmla="*/ 3024187 h 3181350"/>
                <a:gd name="connsiteX266" fmla="*/ 781050 w 2682654"/>
                <a:gd name="connsiteY266" fmla="*/ 3033712 h 3181350"/>
                <a:gd name="connsiteX267" fmla="*/ 752475 w 2682654"/>
                <a:gd name="connsiteY267" fmla="*/ 3043237 h 3181350"/>
                <a:gd name="connsiteX268" fmla="*/ 681038 w 2682654"/>
                <a:gd name="connsiteY268" fmla="*/ 3067050 h 3181350"/>
                <a:gd name="connsiteX269" fmla="*/ 609600 w 2682654"/>
                <a:gd name="connsiteY269" fmla="*/ 3090862 h 3181350"/>
                <a:gd name="connsiteX270" fmla="*/ 581025 w 2682654"/>
                <a:gd name="connsiteY270" fmla="*/ 3100387 h 3181350"/>
                <a:gd name="connsiteX271" fmla="*/ 566738 w 2682654"/>
                <a:gd name="connsiteY271" fmla="*/ 3105150 h 3181350"/>
                <a:gd name="connsiteX272" fmla="*/ 533400 w 2682654"/>
                <a:gd name="connsiteY272" fmla="*/ 3109912 h 3181350"/>
                <a:gd name="connsiteX273" fmla="*/ 504825 w 2682654"/>
                <a:gd name="connsiteY273" fmla="*/ 3119437 h 3181350"/>
                <a:gd name="connsiteX274" fmla="*/ 438150 w 2682654"/>
                <a:gd name="connsiteY274" fmla="*/ 3128962 h 3181350"/>
                <a:gd name="connsiteX275" fmla="*/ 338138 w 2682654"/>
                <a:gd name="connsiteY275" fmla="*/ 3162300 h 3181350"/>
                <a:gd name="connsiteX276" fmla="*/ 295275 w 2682654"/>
                <a:gd name="connsiteY276" fmla="*/ 3176587 h 3181350"/>
                <a:gd name="connsiteX277" fmla="*/ 280988 w 2682654"/>
                <a:gd name="connsiteY277" fmla="*/ 3181350 h 3181350"/>
                <a:gd name="connsiteX278" fmla="*/ 247650 w 2682654"/>
                <a:gd name="connsiteY278" fmla="*/ 3167062 h 3181350"/>
                <a:gd name="connsiteX279" fmla="*/ 238125 w 2682654"/>
                <a:gd name="connsiteY279" fmla="*/ 3138487 h 3181350"/>
                <a:gd name="connsiteX280" fmla="*/ 223838 w 2682654"/>
                <a:gd name="connsiteY280" fmla="*/ 3109912 h 3181350"/>
                <a:gd name="connsiteX281" fmla="*/ 214313 w 2682654"/>
                <a:gd name="connsiteY281" fmla="*/ 3081337 h 3181350"/>
                <a:gd name="connsiteX282" fmla="*/ 209550 w 2682654"/>
                <a:gd name="connsiteY282" fmla="*/ 3067050 h 3181350"/>
                <a:gd name="connsiteX283" fmla="*/ 204788 w 2682654"/>
                <a:gd name="connsiteY283" fmla="*/ 3052762 h 3181350"/>
                <a:gd name="connsiteX284" fmla="*/ 185738 w 2682654"/>
                <a:gd name="connsiteY284" fmla="*/ 3024187 h 3181350"/>
                <a:gd name="connsiteX285" fmla="*/ 171450 w 2682654"/>
                <a:gd name="connsiteY285" fmla="*/ 2995612 h 3181350"/>
                <a:gd name="connsiteX286" fmla="*/ 157163 w 2682654"/>
                <a:gd name="connsiteY286" fmla="*/ 2990850 h 3181350"/>
                <a:gd name="connsiteX287" fmla="*/ 128588 w 2682654"/>
                <a:gd name="connsiteY287" fmla="*/ 2947987 h 3181350"/>
                <a:gd name="connsiteX288" fmla="*/ 119063 w 2682654"/>
                <a:gd name="connsiteY288" fmla="*/ 2933700 h 3181350"/>
                <a:gd name="connsiteX289" fmla="*/ 104775 w 2682654"/>
                <a:gd name="connsiteY289" fmla="*/ 2905125 h 3181350"/>
                <a:gd name="connsiteX290" fmla="*/ 95250 w 2682654"/>
                <a:gd name="connsiteY290" fmla="*/ 2876550 h 3181350"/>
                <a:gd name="connsiteX291" fmla="*/ 61913 w 2682654"/>
                <a:gd name="connsiteY291" fmla="*/ 2833687 h 3181350"/>
                <a:gd name="connsiteX292" fmla="*/ 52388 w 2682654"/>
                <a:gd name="connsiteY292" fmla="*/ 2819400 h 3181350"/>
                <a:gd name="connsiteX293" fmla="*/ 33338 w 2682654"/>
                <a:gd name="connsiteY293" fmla="*/ 2762250 h 3181350"/>
                <a:gd name="connsiteX294" fmla="*/ 28575 w 2682654"/>
                <a:gd name="connsiteY294" fmla="*/ 2747962 h 3181350"/>
                <a:gd name="connsiteX295" fmla="*/ 19050 w 2682654"/>
                <a:gd name="connsiteY295" fmla="*/ 2733675 h 3181350"/>
                <a:gd name="connsiteX296" fmla="*/ 4763 w 2682654"/>
                <a:gd name="connsiteY296" fmla="*/ 2681287 h 3181350"/>
                <a:gd name="connsiteX297" fmla="*/ 0 w 2682654"/>
                <a:gd name="connsiteY297" fmla="*/ 2667000 h 3181350"/>
                <a:gd name="connsiteX298" fmla="*/ 4763 w 2682654"/>
                <a:gd name="connsiteY298" fmla="*/ 2600325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682654" h="3181350">
                  <a:moveTo>
                    <a:pt x="4763" y="2600325"/>
                  </a:moveTo>
                  <a:cubicBezTo>
                    <a:pt x="6325" y="2567524"/>
                    <a:pt x="3848" y="2514777"/>
                    <a:pt x="14288" y="2476500"/>
                  </a:cubicBezTo>
                  <a:cubicBezTo>
                    <a:pt x="16930" y="2466814"/>
                    <a:pt x="20638" y="2457450"/>
                    <a:pt x="23813" y="2447925"/>
                  </a:cubicBezTo>
                  <a:lnTo>
                    <a:pt x="42863" y="2390775"/>
                  </a:lnTo>
                  <a:lnTo>
                    <a:pt x="47625" y="2376487"/>
                  </a:lnTo>
                  <a:lnTo>
                    <a:pt x="52388" y="2362200"/>
                  </a:lnTo>
                  <a:cubicBezTo>
                    <a:pt x="54769" y="2347915"/>
                    <a:pt x="58289" y="2317630"/>
                    <a:pt x="66675" y="2305050"/>
                  </a:cubicBezTo>
                  <a:cubicBezTo>
                    <a:pt x="69850" y="2300287"/>
                    <a:pt x="72153" y="2294809"/>
                    <a:pt x="76200" y="2290762"/>
                  </a:cubicBezTo>
                  <a:cubicBezTo>
                    <a:pt x="80247" y="2286715"/>
                    <a:pt x="85725" y="2284412"/>
                    <a:pt x="90488" y="2281237"/>
                  </a:cubicBezTo>
                  <a:cubicBezTo>
                    <a:pt x="92075" y="2276475"/>
                    <a:pt x="92812" y="2271338"/>
                    <a:pt x="95250" y="2266950"/>
                  </a:cubicBezTo>
                  <a:cubicBezTo>
                    <a:pt x="100809" y="2256943"/>
                    <a:pt x="110680" y="2249235"/>
                    <a:pt x="114300" y="2238375"/>
                  </a:cubicBezTo>
                  <a:lnTo>
                    <a:pt x="123825" y="2209800"/>
                  </a:lnTo>
                  <a:cubicBezTo>
                    <a:pt x="125413" y="2205037"/>
                    <a:pt x="125803" y="2199689"/>
                    <a:pt x="128588" y="2195512"/>
                  </a:cubicBezTo>
                  <a:lnTo>
                    <a:pt x="138113" y="2181225"/>
                  </a:lnTo>
                  <a:cubicBezTo>
                    <a:pt x="149448" y="2147220"/>
                    <a:pt x="142069" y="2161004"/>
                    <a:pt x="157163" y="2138362"/>
                  </a:cubicBezTo>
                  <a:lnTo>
                    <a:pt x="171450" y="2095500"/>
                  </a:lnTo>
                  <a:cubicBezTo>
                    <a:pt x="173038" y="2090737"/>
                    <a:pt x="173428" y="2085389"/>
                    <a:pt x="176213" y="2081212"/>
                  </a:cubicBezTo>
                  <a:lnTo>
                    <a:pt x="185738" y="2066925"/>
                  </a:lnTo>
                  <a:lnTo>
                    <a:pt x="200025" y="2024062"/>
                  </a:lnTo>
                  <a:lnTo>
                    <a:pt x="204788" y="2009775"/>
                  </a:lnTo>
                  <a:cubicBezTo>
                    <a:pt x="207963" y="1981200"/>
                    <a:pt x="213355" y="1952785"/>
                    <a:pt x="214313" y="1924050"/>
                  </a:cubicBezTo>
                  <a:cubicBezTo>
                    <a:pt x="215900" y="1876425"/>
                    <a:pt x="216432" y="1828753"/>
                    <a:pt x="219075" y="1781175"/>
                  </a:cubicBezTo>
                  <a:cubicBezTo>
                    <a:pt x="219611" y="1771533"/>
                    <a:pt x="222406" y="1762150"/>
                    <a:pt x="223838" y="1752600"/>
                  </a:cubicBezTo>
                  <a:cubicBezTo>
                    <a:pt x="227168" y="1730398"/>
                    <a:pt x="226263" y="1707224"/>
                    <a:pt x="233363" y="1685925"/>
                  </a:cubicBezTo>
                  <a:lnTo>
                    <a:pt x="247650" y="1643062"/>
                  </a:lnTo>
                  <a:lnTo>
                    <a:pt x="252413" y="1628775"/>
                  </a:lnTo>
                  <a:cubicBezTo>
                    <a:pt x="254001" y="1624012"/>
                    <a:pt x="254390" y="1618664"/>
                    <a:pt x="257175" y="1614487"/>
                  </a:cubicBezTo>
                  <a:lnTo>
                    <a:pt x="276225" y="1585912"/>
                  </a:lnTo>
                  <a:cubicBezTo>
                    <a:pt x="279400" y="1581150"/>
                    <a:pt x="283940" y="1577055"/>
                    <a:pt x="285750" y="1571625"/>
                  </a:cubicBezTo>
                  <a:cubicBezTo>
                    <a:pt x="287338" y="1566862"/>
                    <a:pt x="287377" y="1561257"/>
                    <a:pt x="290513" y="1557337"/>
                  </a:cubicBezTo>
                  <a:cubicBezTo>
                    <a:pt x="294089" y="1552868"/>
                    <a:pt x="300038" y="1550987"/>
                    <a:pt x="304800" y="1547812"/>
                  </a:cubicBezTo>
                  <a:lnTo>
                    <a:pt x="319088" y="1504950"/>
                  </a:lnTo>
                  <a:cubicBezTo>
                    <a:pt x="320676" y="1500187"/>
                    <a:pt x="321065" y="1494839"/>
                    <a:pt x="323850" y="1490662"/>
                  </a:cubicBezTo>
                  <a:cubicBezTo>
                    <a:pt x="327025" y="1485900"/>
                    <a:pt x="331050" y="1481605"/>
                    <a:pt x="333375" y="1476375"/>
                  </a:cubicBezTo>
                  <a:cubicBezTo>
                    <a:pt x="337453" y="1467200"/>
                    <a:pt x="337331" y="1456154"/>
                    <a:pt x="342900" y="1447800"/>
                  </a:cubicBezTo>
                  <a:cubicBezTo>
                    <a:pt x="346075" y="1443037"/>
                    <a:pt x="350100" y="1438743"/>
                    <a:pt x="352425" y="1433512"/>
                  </a:cubicBezTo>
                  <a:cubicBezTo>
                    <a:pt x="369129" y="1395928"/>
                    <a:pt x="350535" y="1412547"/>
                    <a:pt x="376238" y="1395412"/>
                  </a:cubicBezTo>
                  <a:cubicBezTo>
                    <a:pt x="377825" y="1390650"/>
                    <a:pt x="378755" y="1385615"/>
                    <a:pt x="381000" y="1381125"/>
                  </a:cubicBezTo>
                  <a:cubicBezTo>
                    <a:pt x="387631" y="1367862"/>
                    <a:pt x="394278" y="1363084"/>
                    <a:pt x="404813" y="1352550"/>
                  </a:cubicBezTo>
                  <a:cubicBezTo>
                    <a:pt x="420829" y="1304494"/>
                    <a:pt x="396382" y="1379063"/>
                    <a:pt x="414338" y="1319212"/>
                  </a:cubicBezTo>
                  <a:cubicBezTo>
                    <a:pt x="417223" y="1309595"/>
                    <a:pt x="420688" y="1300162"/>
                    <a:pt x="423863" y="1290637"/>
                  </a:cubicBezTo>
                  <a:cubicBezTo>
                    <a:pt x="425450" y="1285875"/>
                    <a:pt x="425841" y="1280527"/>
                    <a:pt x="428625" y="1276350"/>
                  </a:cubicBezTo>
                  <a:cubicBezTo>
                    <a:pt x="431800" y="1271587"/>
                    <a:pt x="435825" y="1267293"/>
                    <a:pt x="438150" y="1262062"/>
                  </a:cubicBezTo>
                  <a:cubicBezTo>
                    <a:pt x="442228" y="1252887"/>
                    <a:pt x="444500" y="1243012"/>
                    <a:pt x="447675" y="1233487"/>
                  </a:cubicBezTo>
                  <a:lnTo>
                    <a:pt x="452438" y="1219200"/>
                  </a:lnTo>
                  <a:lnTo>
                    <a:pt x="466725" y="1176337"/>
                  </a:lnTo>
                  <a:cubicBezTo>
                    <a:pt x="466729" y="1176326"/>
                    <a:pt x="476248" y="1147773"/>
                    <a:pt x="476250" y="1147762"/>
                  </a:cubicBezTo>
                  <a:lnTo>
                    <a:pt x="481013" y="1119187"/>
                  </a:lnTo>
                  <a:cubicBezTo>
                    <a:pt x="482600" y="1089025"/>
                    <a:pt x="483158" y="1058791"/>
                    <a:pt x="485775" y="1028700"/>
                  </a:cubicBezTo>
                  <a:cubicBezTo>
                    <a:pt x="486342" y="1022179"/>
                    <a:pt x="489367" y="1016090"/>
                    <a:pt x="490538" y="1009650"/>
                  </a:cubicBezTo>
                  <a:cubicBezTo>
                    <a:pt x="492546" y="998606"/>
                    <a:pt x="493713" y="987425"/>
                    <a:pt x="495300" y="976312"/>
                  </a:cubicBezTo>
                  <a:cubicBezTo>
                    <a:pt x="493713" y="942975"/>
                    <a:pt x="493310" y="909560"/>
                    <a:pt x="490538" y="876300"/>
                  </a:cubicBezTo>
                  <a:cubicBezTo>
                    <a:pt x="490121" y="871297"/>
                    <a:pt x="488020" y="866502"/>
                    <a:pt x="485775" y="862012"/>
                  </a:cubicBezTo>
                  <a:cubicBezTo>
                    <a:pt x="483215" y="856893"/>
                    <a:pt x="479425" y="852487"/>
                    <a:pt x="476250" y="847725"/>
                  </a:cubicBezTo>
                  <a:cubicBezTo>
                    <a:pt x="474663" y="842962"/>
                    <a:pt x="473733" y="837927"/>
                    <a:pt x="471488" y="833437"/>
                  </a:cubicBezTo>
                  <a:cubicBezTo>
                    <a:pt x="468928" y="828318"/>
                    <a:pt x="464218" y="824411"/>
                    <a:pt x="461963" y="819150"/>
                  </a:cubicBezTo>
                  <a:cubicBezTo>
                    <a:pt x="459385" y="813134"/>
                    <a:pt x="459081" y="806369"/>
                    <a:pt x="457200" y="800100"/>
                  </a:cubicBezTo>
                  <a:cubicBezTo>
                    <a:pt x="454315" y="790483"/>
                    <a:pt x="447675" y="771525"/>
                    <a:pt x="447675" y="771525"/>
                  </a:cubicBezTo>
                  <a:cubicBezTo>
                    <a:pt x="446088" y="760412"/>
                    <a:pt x="445437" y="749125"/>
                    <a:pt x="442913" y="738187"/>
                  </a:cubicBezTo>
                  <a:cubicBezTo>
                    <a:pt x="440655" y="728404"/>
                    <a:pt x="436563" y="719137"/>
                    <a:pt x="433388" y="709612"/>
                  </a:cubicBezTo>
                  <a:lnTo>
                    <a:pt x="423863" y="681037"/>
                  </a:lnTo>
                  <a:lnTo>
                    <a:pt x="414338" y="652462"/>
                  </a:lnTo>
                  <a:lnTo>
                    <a:pt x="409575" y="638175"/>
                  </a:lnTo>
                  <a:cubicBezTo>
                    <a:pt x="407988" y="627062"/>
                    <a:pt x="407014" y="615844"/>
                    <a:pt x="404813" y="604837"/>
                  </a:cubicBezTo>
                  <a:cubicBezTo>
                    <a:pt x="403828" y="599914"/>
                    <a:pt x="401139" y="595450"/>
                    <a:pt x="400050" y="590550"/>
                  </a:cubicBezTo>
                  <a:cubicBezTo>
                    <a:pt x="395453" y="569866"/>
                    <a:pt x="394316" y="549489"/>
                    <a:pt x="390525" y="528637"/>
                  </a:cubicBezTo>
                  <a:cubicBezTo>
                    <a:pt x="387645" y="512798"/>
                    <a:pt x="381211" y="495929"/>
                    <a:pt x="376238" y="481012"/>
                  </a:cubicBezTo>
                  <a:cubicBezTo>
                    <a:pt x="374650" y="476250"/>
                    <a:pt x="372459" y="471648"/>
                    <a:pt x="371475" y="466725"/>
                  </a:cubicBezTo>
                  <a:cubicBezTo>
                    <a:pt x="370155" y="460122"/>
                    <a:pt x="366528" y="436866"/>
                    <a:pt x="361950" y="428625"/>
                  </a:cubicBezTo>
                  <a:cubicBezTo>
                    <a:pt x="356390" y="418618"/>
                    <a:pt x="349250" y="409575"/>
                    <a:pt x="342900" y="400050"/>
                  </a:cubicBezTo>
                  <a:lnTo>
                    <a:pt x="333375" y="385762"/>
                  </a:lnTo>
                  <a:cubicBezTo>
                    <a:pt x="330200" y="376237"/>
                    <a:pt x="326285" y="366928"/>
                    <a:pt x="323850" y="357187"/>
                  </a:cubicBezTo>
                  <a:cubicBezTo>
                    <a:pt x="320386" y="343330"/>
                    <a:pt x="316339" y="328421"/>
                    <a:pt x="314325" y="314325"/>
                  </a:cubicBezTo>
                  <a:cubicBezTo>
                    <a:pt x="312292" y="300094"/>
                    <a:pt x="311926" y="285642"/>
                    <a:pt x="309563" y="271462"/>
                  </a:cubicBezTo>
                  <a:cubicBezTo>
                    <a:pt x="308738" y="266510"/>
                    <a:pt x="306018" y="262045"/>
                    <a:pt x="304800" y="257175"/>
                  </a:cubicBezTo>
                  <a:cubicBezTo>
                    <a:pt x="302837" y="249322"/>
                    <a:pt x="301625" y="241300"/>
                    <a:pt x="300038" y="233362"/>
                  </a:cubicBezTo>
                  <a:cubicBezTo>
                    <a:pt x="301625" y="214312"/>
                    <a:pt x="302274" y="195160"/>
                    <a:pt x="304800" y="176212"/>
                  </a:cubicBezTo>
                  <a:cubicBezTo>
                    <a:pt x="305463" y="171236"/>
                    <a:pt x="306013" y="165475"/>
                    <a:pt x="309563" y="161925"/>
                  </a:cubicBezTo>
                  <a:cubicBezTo>
                    <a:pt x="317658" y="153830"/>
                    <a:pt x="330044" y="150970"/>
                    <a:pt x="338138" y="142875"/>
                  </a:cubicBezTo>
                  <a:cubicBezTo>
                    <a:pt x="348672" y="132340"/>
                    <a:pt x="353450" y="125693"/>
                    <a:pt x="366713" y="119062"/>
                  </a:cubicBezTo>
                  <a:cubicBezTo>
                    <a:pt x="371203" y="116817"/>
                    <a:pt x="376238" y="115887"/>
                    <a:pt x="381000" y="114300"/>
                  </a:cubicBezTo>
                  <a:cubicBezTo>
                    <a:pt x="389083" y="90053"/>
                    <a:pt x="379268" y="106795"/>
                    <a:pt x="400050" y="95250"/>
                  </a:cubicBezTo>
                  <a:cubicBezTo>
                    <a:pt x="410057" y="89691"/>
                    <a:pt x="417765" y="79820"/>
                    <a:pt x="428625" y="76200"/>
                  </a:cubicBezTo>
                  <a:lnTo>
                    <a:pt x="457200" y="66675"/>
                  </a:lnTo>
                  <a:cubicBezTo>
                    <a:pt x="461963" y="65087"/>
                    <a:pt x="467311" y="64697"/>
                    <a:pt x="471488" y="61912"/>
                  </a:cubicBezTo>
                  <a:lnTo>
                    <a:pt x="500063" y="42862"/>
                  </a:lnTo>
                  <a:cubicBezTo>
                    <a:pt x="504825" y="39687"/>
                    <a:pt x="508920" y="35147"/>
                    <a:pt x="514350" y="33337"/>
                  </a:cubicBezTo>
                  <a:lnTo>
                    <a:pt x="528638" y="28575"/>
                  </a:lnTo>
                  <a:cubicBezTo>
                    <a:pt x="533400" y="25400"/>
                    <a:pt x="537695" y="21375"/>
                    <a:pt x="542925" y="19050"/>
                  </a:cubicBezTo>
                  <a:cubicBezTo>
                    <a:pt x="571791" y="6221"/>
                    <a:pt x="570127" y="11417"/>
                    <a:pt x="600075" y="4762"/>
                  </a:cubicBezTo>
                  <a:cubicBezTo>
                    <a:pt x="604976" y="3673"/>
                    <a:pt x="609600" y="1587"/>
                    <a:pt x="614363" y="0"/>
                  </a:cubicBezTo>
                  <a:cubicBezTo>
                    <a:pt x="650178" y="3256"/>
                    <a:pt x="658359" y="1292"/>
                    <a:pt x="685800" y="9525"/>
                  </a:cubicBezTo>
                  <a:cubicBezTo>
                    <a:pt x="695417" y="12410"/>
                    <a:pt x="704850" y="15875"/>
                    <a:pt x="714375" y="19050"/>
                  </a:cubicBezTo>
                  <a:lnTo>
                    <a:pt x="728663" y="23812"/>
                  </a:lnTo>
                  <a:cubicBezTo>
                    <a:pt x="731838" y="28575"/>
                    <a:pt x="733334" y="35066"/>
                    <a:pt x="738188" y="38100"/>
                  </a:cubicBezTo>
                  <a:cubicBezTo>
                    <a:pt x="746702" y="43421"/>
                    <a:pt x="758409" y="42056"/>
                    <a:pt x="766763" y="47625"/>
                  </a:cubicBezTo>
                  <a:lnTo>
                    <a:pt x="781050" y="57150"/>
                  </a:lnTo>
                  <a:cubicBezTo>
                    <a:pt x="808346" y="98093"/>
                    <a:pt x="772000" y="49910"/>
                    <a:pt x="804863" y="76200"/>
                  </a:cubicBezTo>
                  <a:cubicBezTo>
                    <a:pt x="835639" y="100820"/>
                    <a:pt x="792762" y="83277"/>
                    <a:pt x="828675" y="95250"/>
                  </a:cubicBezTo>
                  <a:lnTo>
                    <a:pt x="857250" y="138112"/>
                  </a:lnTo>
                  <a:cubicBezTo>
                    <a:pt x="860425" y="142875"/>
                    <a:pt x="864965" y="146970"/>
                    <a:pt x="866775" y="152400"/>
                  </a:cubicBezTo>
                  <a:cubicBezTo>
                    <a:pt x="891348" y="226118"/>
                    <a:pt x="863184" y="149982"/>
                    <a:pt x="885825" y="195262"/>
                  </a:cubicBezTo>
                  <a:cubicBezTo>
                    <a:pt x="888070" y="199752"/>
                    <a:pt x="887803" y="205373"/>
                    <a:pt x="890588" y="209550"/>
                  </a:cubicBezTo>
                  <a:cubicBezTo>
                    <a:pt x="894324" y="215154"/>
                    <a:pt x="900740" y="218521"/>
                    <a:pt x="904875" y="223837"/>
                  </a:cubicBezTo>
                  <a:cubicBezTo>
                    <a:pt x="944750" y="275105"/>
                    <a:pt x="905776" y="234263"/>
                    <a:pt x="938213" y="266700"/>
                  </a:cubicBezTo>
                  <a:cubicBezTo>
                    <a:pt x="939800" y="271462"/>
                    <a:pt x="940537" y="276599"/>
                    <a:pt x="942975" y="280987"/>
                  </a:cubicBezTo>
                  <a:cubicBezTo>
                    <a:pt x="948534" y="290994"/>
                    <a:pt x="958405" y="298702"/>
                    <a:pt x="962025" y="309562"/>
                  </a:cubicBezTo>
                  <a:cubicBezTo>
                    <a:pt x="965899" y="321183"/>
                    <a:pt x="967081" y="328905"/>
                    <a:pt x="976313" y="338137"/>
                  </a:cubicBezTo>
                  <a:cubicBezTo>
                    <a:pt x="980360" y="342184"/>
                    <a:pt x="985838" y="344487"/>
                    <a:pt x="990600" y="347662"/>
                  </a:cubicBezTo>
                  <a:lnTo>
                    <a:pt x="1009650" y="376237"/>
                  </a:lnTo>
                  <a:cubicBezTo>
                    <a:pt x="1012825" y="381000"/>
                    <a:pt x="1014412" y="387350"/>
                    <a:pt x="1019175" y="390525"/>
                  </a:cubicBezTo>
                  <a:lnTo>
                    <a:pt x="1033463" y="400050"/>
                  </a:lnTo>
                  <a:cubicBezTo>
                    <a:pt x="1035050" y="404812"/>
                    <a:pt x="1035787" y="409949"/>
                    <a:pt x="1038225" y="414337"/>
                  </a:cubicBezTo>
                  <a:cubicBezTo>
                    <a:pt x="1052466" y="439971"/>
                    <a:pt x="1054208" y="439845"/>
                    <a:pt x="1071563" y="457200"/>
                  </a:cubicBezTo>
                  <a:cubicBezTo>
                    <a:pt x="1083530" y="493103"/>
                    <a:pt x="1067389" y="448854"/>
                    <a:pt x="1085850" y="485775"/>
                  </a:cubicBezTo>
                  <a:cubicBezTo>
                    <a:pt x="1105569" y="525211"/>
                    <a:pt x="1072840" y="473401"/>
                    <a:pt x="1100138" y="514350"/>
                  </a:cubicBezTo>
                  <a:cubicBezTo>
                    <a:pt x="1112108" y="550262"/>
                    <a:pt x="1094568" y="507387"/>
                    <a:pt x="1119188" y="538162"/>
                  </a:cubicBezTo>
                  <a:cubicBezTo>
                    <a:pt x="1122324" y="542082"/>
                    <a:pt x="1121512" y="548062"/>
                    <a:pt x="1123950" y="552450"/>
                  </a:cubicBezTo>
                  <a:cubicBezTo>
                    <a:pt x="1123956" y="552460"/>
                    <a:pt x="1147759" y="588163"/>
                    <a:pt x="1152525" y="595312"/>
                  </a:cubicBezTo>
                  <a:cubicBezTo>
                    <a:pt x="1155700" y="600075"/>
                    <a:pt x="1160240" y="604170"/>
                    <a:pt x="1162050" y="609600"/>
                  </a:cubicBezTo>
                  <a:cubicBezTo>
                    <a:pt x="1163638" y="614362"/>
                    <a:pt x="1164375" y="619499"/>
                    <a:pt x="1166813" y="623887"/>
                  </a:cubicBezTo>
                  <a:cubicBezTo>
                    <a:pt x="1172373" y="633894"/>
                    <a:pt x="1185863" y="652462"/>
                    <a:pt x="1185863" y="652462"/>
                  </a:cubicBezTo>
                  <a:cubicBezTo>
                    <a:pt x="1195133" y="680277"/>
                    <a:pt x="1183371" y="654734"/>
                    <a:pt x="1204913" y="676275"/>
                  </a:cubicBezTo>
                  <a:cubicBezTo>
                    <a:pt x="1224360" y="695722"/>
                    <a:pt x="1202531" y="696118"/>
                    <a:pt x="1243013" y="709612"/>
                  </a:cubicBezTo>
                  <a:lnTo>
                    <a:pt x="1271588" y="719137"/>
                  </a:lnTo>
                  <a:cubicBezTo>
                    <a:pt x="1276350" y="720725"/>
                    <a:pt x="1281698" y="721115"/>
                    <a:pt x="1285875" y="723900"/>
                  </a:cubicBezTo>
                  <a:lnTo>
                    <a:pt x="1300163" y="733425"/>
                  </a:lnTo>
                  <a:cubicBezTo>
                    <a:pt x="1303338" y="738187"/>
                    <a:pt x="1305380" y="743943"/>
                    <a:pt x="1309688" y="747712"/>
                  </a:cubicBezTo>
                  <a:cubicBezTo>
                    <a:pt x="1349728" y="782747"/>
                    <a:pt x="1324207" y="757353"/>
                    <a:pt x="1352550" y="771525"/>
                  </a:cubicBezTo>
                  <a:cubicBezTo>
                    <a:pt x="1357670" y="774085"/>
                    <a:pt x="1361607" y="778725"/>
                    <a:pt x="1366838" y="781050"/>
                  </a:cubicBezTo>
                  <a:cubicBezTo>
                    <a:pt x="1376013" y="785128"/>
                    <a:pt x="1385888" y="787400"/>
                    <a:pt x="1395413" y="790575"/>
                  </a:cubicBezTo>
                  <a:lnTo>
                    <a:pt x="1409700" y="795337"/>
                  </a:lnTo>
                  <a:cubicBezTo>
                    <a:pt x="1430980" y="809524"/>
                    <a:pt x="1432446" y="814121"/>
                    <a:pt x="1452563" y="819150"/>
                  </a:cubicBezTo>
                  <a:cubicBezTo>
                    <a:pt x="1506417" y="832613"/>
                    <a:pt x="1443645" y="813001"/>
                    <a:pt x="1504950" y="833437"/>
                  </a:cubicBezTo>
                  <a:cubicBezTo>
                    <a:pt x="1509713" y="835025"/>
                    <a:pt x="1515061" y="835415"/>
                    <a:pt x="1519238" y="838200"/>
                  </a:cubicBezTo>
                  <a:cubicBezTo>
                    <a:pt x="1541878" y="853294"/>
                    <a:pt x="1528097" y="845916"/>
                    <a:pt x="1562100" y="857250"/>
                  </a:cubicBezTo>
                  <a:lnTo>
                    <a:pt x="1604963" y="871537"/>
                  </a:lnTo>
                  <a:lnTo>
                    <a:pt x="1619250" y="876300"/>
                  </a:lnTo>
                  <a:lnTo>
                    <a:pt x="1633538" y="881062"/>
                  </a:lnTo>
                  <a:cubicBezTo>
                    <a:pt x="1674481" y="908358"/>
                    <a:pt x="1622679" y="875632"/>
                    <a:pt x="1662113" y="895350"/>
                  </a:cubicBezTo>
                  <a:cubicBezTo>
                    <a:pt x="1695000" y="911794"/>
                    <a:pt x="1655805" y="899727"/>
                    <a:pt x="1695450" y="909637"/>
                  </a:cubicBezTo>
                  <a:cubicBezTo>
                    <a:pt x="1700213" y="912812"/>
                    <a:pt x="1704618" y="916602"/>
                    <a:pt x="1709738" y="919162"/>
                  </a:cubicBezTo>
                  <a:cubicBezTo>
                    <a:pt x="1714228" y="921407"/>
                    <a:pt x="1719637" y="921487"/>
                    <a:pt x="1724025" y="923925"/>
                  </a:cubicBezTo>
                  <a:cubicBezTo>
                    <a:pt x="1734032" y="929485"/>
                    <a:pt x="1743075" y="936625"/>
                    <a:pt x="1752600" y="942975"/>
                  </a:cubicBezTo>
                  <a:lnTo>
                    <a:pt x="1766888" y="952500"/>
                  </a:lnTo>
                  <a:lnTo>
                    <a:pt x="1776413" y="981075"/>
                  </a:lnTo>
                  <a:cubicBezTo>
                    <a:pt x="1778000" y="985837"/>
                    <a:pt x="1779957" y="990492"/>
                    <a:pt x="1781175" y="995362"/>
                  </a:cubicBezTo>
                  <a:cubicBezTo>
                    <a:pt x="1787156" y="1019282"/>
                    <a:pt x="1783868" y="1008202"/>
                    <a:pt x="1790700" y="1028700"/>
                  </a:cubicBezTo>
                  <a:cubicBezTo>
                    <a:pt x="1808510" y="1153370"/>
                    <a:pt x="1793857" y="1035851"/>
                    <a:pt x="1804988" y="1195387"/>
                  </a:cubicBezTo>
                  <a:cubicBezTo>
                    <a:pt x="1807429" y="1230371"/>
                    <a:pt x="1814513" y="1300162"/>
                    <a:pt x="1814513" y="1300162"/>
                  </a:cubicBezTo>
                  <a:cubicBezTo>
                    <a:pt x="1816100" y="1355725"/>
                    <a:pt x="1815219" y="1411413"/>
                    <a:pt x="1819275" y="1466850"/>
                  </a:cubicBezTo>
                  <a:cubicBezTo>
                    <a:pt x="1820008" y="1476863"/>
                    <a:pt x="1827149" y="1485521"/>
                    <a:pt x="1828800" y="1495425"/>
                  </a:cubicBezTo>
                  <a:cubicBezTo>
                    <a:pt x="1830388" y="1504950"/>
                    <a:pt x="1831221" y="1514632"/>
                    <a:pt x="1833563" y="1524000"/>
                  </a:cubicBezTo>
                  <a:cubicBezTo>
                    <a:pt x="1835998" y="1533740"/>
                    <a:pt x="1840653" y="1542834"/>
                    <a:pt x="1843088" y="1552575"/>
                  </a:cubicBezTo>
                  <a:cubicBezTo>
                    <a:pt x="1844675" y="1558925"/>
                    <a:pt x="1845969" y="1565356"/>
                    <a:pt x="1847850" y="1571625"/>
                  </a:cubicBezTo>
                  <a:cubicBezTo>
                    <a:pt x="1850735" y="1581242"/>
                    <a:pt x="1849021" y="1594631"/>
                    <a:pt x="1857375" y="1600200"/>
                  </a:cubicBezTo>
                  <a:lnTo>
                    <a:pt x="1885950" y="1619250"/>
                  </a:lnTo>
                  <a:cubicBezTo>
                    <a:pt x="1889125" y="1624012"/>
                    <a:pt x="1891006" y="1629961"/>
                    <a:pt x="1895475" y="1633537"/>
                  </a:cubicBezTo>
                  <a:cubicBezTo>
                    <a:pt x="1899395" y="1636673"/>
                    <a:pt x="1905273" y="1636055"/>
                    <a:pt x="1909763" y="1638300"/>
                  </a:cubicBezTo>
                  <a:cubicBezTo>
                    <a:pt x="1914882" y="1640860"/>
                    <a:pt x="1919288" y="1644650"/>
                    <a:pt x="1924050" y="1647825"/>
                  </a:cubicBezTo>
                  <a:cubicBezTo>
                    <a:pt x="1927225" y="1652587"/>
                    <a:pt x="1928721" y="1659079"/>
                    <a:pt x="1933575" y="1662112"/>
                  </a:cubicBezTo>
                  <a:cubicBezTo>
                    <a:pt x="1942089" y="1667433"/>
                    <a:pt x="1962150" y="1671637"/>
                    <a:pt x="1962150" y="1671637"/>
                  </a:cubicBezTo>
                  <a:lnTo>
                    <a:pt x="1990725" y="1690687"/>
                  </a:lnTo>
                  <a:cubicBezTo>
                    <a:pt x="1995488" y="1693862"/>
                    <a:pt x="1999583" y="1698402"/>
                    <a:pt x="2005013" y="1700212"/>
                  </a:cubicBezTo>
                  <a:lnTo>
                    <a:pt x="2033588" y="1709737"/>
                  </a:lnTo>
                  <a:cubicBezTo>
                    <a:pt x="2038350" y="1712912"/>
                    <a:pt x="2042756" y="1716702"/>
                    <a:pt x="2047875" y="1719262"/>
                  </a:cubicBezTo>
                  <a:cubicBezTo>
                    <a:pt x="2052365" y="1721507"/>
                    <a:pt x="2057774" y="1721587"/>
                    <a:pt x="2062163" y="1724025"/>
                  </a:cubicBezTo>
                  <a:cubicBezTo>
                    <a:pt x="2072170" y="1729584"/>
                    <a:pt x="2079878" y="1739455"/>
                    <a:pt x="2090738" y="1743075"/>
                  </a:cubicBezTo>
                  <a:lnTo>
                    <a:pt x="2119313" y="1752600"/>
                  </a:lnTo>
                  <a:lnTo>
                    <a:pt x="2133600" y="1757362"/>
                  </a:lnTo>
                  <a:cubicBezTo>
                    <a:pt x="2138363" y="1760537"/>
                    <a:pt x="2142657" y="1764562"/>
                    <a:pt x="2147888" y="1766887"/>
                  </a:cubicBezTo>
                  <a:cubicBezTo>
                    <a:pt x="2157063" y="1770965"/>
                    <a:pt x="2166938" y="1773237"/>
                    <a:pt x="2176463" y="1776412"/>
                  </a:cubicBezTo>
                  <a:cubicBezTo>
                    <a:pt x="2181225" y="1778000"/>
                    <a:pt x="2185880" y="1779958"/>
                    <a:pt x="2190750" y="1781175"/>
                  </a:cubicBezTo>
                  <a:cubicBezTo>
                    <a:pt x="2197100" y="1782762"/>
                    <a:pt x="2203531" y="1784056"/>
                    <a:pt x="2209800" y="1785937"/>
                  </a:cubicBezTo>
                  <a:cubicBezTo>
                    <a:pt x="2209833" y="1785947"/>
                    <a:pt x="2245503" y="1797838"/>
                    <a:pt x="2252663" y="1800225"/>
                  </a:cubicBezTo>
                  <a:lnTo>
                    <a:pt x="2266950" y="1804987"/>
                  </a:lnTo>
                  <a:cubicBezTo>
                    <a:pt x="2307899" y="1832285"/>
                    <a:pt x="2256089" y="1799556"/>
                    <a:pt x="2295525" y="1819275"/>
                  </a:cubicBezTo>
                  <a:cubicBezTo>
                    <a:pt x="2300645" y="1821835"/>
                    <a:pt x="2304582" y="1826475"/>
                    <a:pt x="2309813" y="1828800"/>
                  </a:cubicBezTo>
                  <a:cubicBezTo>
                    <a:pt x="2318988" y="1832878"/>
                    <a:pt x="2328863" y="1835150"/>
                    <a:pt x="2338388" y="1838325"/>
                  </a:cubicBezTo>
                  <a:lnTo>
                    <a:pt x="2352675" y="1843087"/>
                  </a:lnTo>
                  <a:cubicBezTo>
                    <a:pt x="2393624" y="1870385"/>
                    <a:pt x="2341814" y="1837656"/>
                    <a:pt x="2381250" y="1857375"/>
                  </a:cubicBezTo>
                  <a:cubicBezTo>
                    <a:pt x="2418171" y="1875836"/>
                    <a:pt x="2373922" y="1859695"/>
                    <a:pt x="2409825" y="1871662"/>
                  </a:cubicBezTo>
                  <a:lnTo>
                    <a:pt x="2452688" y="1900237"/>
                  </a:lnTo>
                  <a:cubicBezTo>
                    <a:pt x="2457450" y="1903412"/>
                    <a:pt x="2461545" y="1907952"/>
                    <a:pt x="2466975" y="1909762"/>
                  </a:cubicBezTo>
                  <a:lnTo>
                    <a:pt x="2495550" y="1919287"/>
                  </a:lnTo>
                  <a:cubicBezTo>
                    <a:pt x="2500313" y="1920875"/>
                    <a:pt x="2505661" y="1921265"/>
                    <a:pt x="2509838" y="1924050"/>
                  </a:cubicBezTo>
                  <a:cubicBezTo>
                    <a:pt x="2514600" y="1927225"/>
                    <a:pt x="2518895" y="1931250"/>
                    <a:pt x="2524125" y="1933575"/>
                  </a:cubicBezTo>
                  <a:cubicBezTo>
                    <a:pt x="2533300" y="1937653"/>
                    <a:pt x="2544346" y="1937531"/>
                    <a:pt x="2552700" y="1943100"/>
                  </a:cubicBezTo>
                  <a:cubicBezTo>
                    <a:pt x="2557463" y="1946275"/>
                    <a:pt x="2561757" y="1950300"/>
                    <a:pt x="2566988" y="1952625"/>
                  </a:cubicBezTo>
                  <a:cubicBezTo>
                    <a:pt x="2566998" y="1952629"/>
                    <a:pt x="2602701" y="1964529"/>
                    <a:pt x="2609850" y="1966912"/>
                  </a:cubicBezTo>
                  <a:cubicBezTo>
                    <a:pt x="2614613" y="1968500"/>
                    <a:pt x="2619961" y="1968890"/>
                    <a:pt x="2624138" y="1971675"/>
                  </a:cubicBezTo>
                  <a:cubicBezTo>
                    <a:pt x="2636836" y="1980141"/>
                    <a:pt x="2642842" y="1982796"/>
                    <a:pt x="2652713" y="1995487"/>
                  </a:cubicBezTo>
                  <a:cubicBezTo>
                    <a:pt x="2659741" y="2004523"/>
                    <a:pt x="2671763" y="2024062"/>
                    <a:pt x="2671763" y="2024062"/>
                  </a:cubicBezTo>
                  <a:cubicBezTo>
                    <a:pt x="2683532" y="2059368"/>
                    <a:pt x="2686739" y="2056002"/>
                    <a:pt x="2676525" y="2100262"/>
                  </a:cubicBezTo>
                  <a:cubicBezTo>
                    <a:pt x="2675238" y="2105839"/>
                    <a:pt x="2670175" y="2109787"/>
                    <a:pt x="2667000" y="2114550"/>
                  </a:cubicBezTo>
                  <a:cubicBezTo>
                    <a:pt x="2655030" y="2150462"/>
                    <a:pt x="2672570" y="2107587"/>
                    <a:pt x="2647950" y="2138362"/>
                  </a:cubicBezTo>
                  <a:cubicBezTo>
                    <a:pt x="2629477" y="2161453"/>
                    <a:pt x="2660074" y="2147022"/>
                    <a:pt x="2628900" y="2157412"/>
                  </a:cubicBezTo>
                  <a:cubicBezTo>
                    <a:pt x="2601602" y="2198361"/>
                    <a:pt x="2637951" y="2150171"/>
                    <a:pt x="2605088" y="2176462"/>
                  </a:cubicBezTo>
                  <a:cubicBezTo>
                    <a:pt x="2600618" y="2180038"/>
                    <a:pt x="2599871" y="2186981"/>
                    <a:pt x="2595563" y="2190750"/>
                  </a:cubicBezTo>
                  <a:cubicBezTo>
                    <a:pt x="2586948" y="2198288"/>
                    <a:pt x="2576513" y="2203450"/>
                    <a:pt x="2566988" y="2209800"/>
                  </a:cubicBezTo>
                  <a:lnTo>
                    <a:pt x="2538413" y="2228850"/>
                  </a:lnTo>
                  <a:cubicBezTo>
                    <a:pt x="2533650" y="2232025"/>
                    <a:pt x="2529555" y="2236565"/>
                    <a:pt x="2524125" y="2238375"/>
                  </a:cubicBezTo>
                  <a:lnTo>
                    <a:pt x="2509838" y="2243137"/>
                  </a:lnTo>
                  <a:cubicBezTo>
                    <a:pt x="2502808" y="2253682"/>
                    <a:pt x="2497028" y="2264376"/>
                    <a:pt x="2486025" y="2271712"/>
                  </a:cubicBezTo>
                  <a:cubicBezTo>
                    <a:pt x="2481848" y="2274497"/>
                    <a:pt x="2476228" y="2274230"/>
                    <a:pt x="2471738" y="2276475"/>
                  </a:cubicBezTo>
                  <a:cubicBezTo>
                    <a:pt x="2434817" y="2294936"/>
                    <a:pt x="2479066" y="2278795"/>
                    <a:pt x="2443163" y="2290762"/>
                  </a:cubicBezTo>
                  <a:cubicBezTo>
                    <a:pt x="2433638" y="2297112"/>
                    <a:pt x="2420938" y="2300287"/>
                    <a:pt x="2414588" y="2309812"/>
                  </a:cubicBezTo>
                  <a:cubicBezTo>
                    <a:pt x="2411413" y="2314575"/>
                    <a:pt x="2409371" y="2320331"/>
                    <a:pt x="2405063" y="2324100"/>
                  </a:cubicBezTo>
                  <a:cubicBezTo>
                    <a:pt x="2396448" y="2331638"/>
                    <a:pt x="2386013" y="2336800"/>
                    <a:pt x="2376488" y="2343150"/>
                  </a:cubicBezTo>
                  <a:cubicBezTo>
                    <a:pt x="2358024" y="2355459"/>
                    <a:pt x="2367629" y="2350865"/>
                    <a:pt x="2347913" y="2357437"/>
                  </a:cubicBezTo>
                  <a:cubicBezTo>
                    <a:pt x="2343150" y="2360612"/>
                    <a:pt x="2338745" y="2364402"/>
                    <a:pt x="2333625" y="2366962"/>
                  </a:cubicBezTo>
                  <a:cubicBezTo>
                    <a:pt x="2329135" y="2369207"/>
                    <a:pt x="2323258" y="2368589"/>
                    <a:pt x="2319338" y="2371725"/>
                  </a:cubicBezTo>
                  <a:cubicBezTo>
                    <a:pt x="2314869" y="2375301"/>
                    <a:pt x="2314282" y="2382436"/>
                    <a:pt x="2309813" y="2386012"/>
                  </a:cubicBezTo>
                  <a:cubicBezTo>
                    <a:pt x="2305893" y="2389148"/>
                    <a:pt x="2300015" y="2388530"/>
                    <a:pt x="2295525" y="2390775"/>
                  </a:cubicBezTo>
                  <a:cubicBezTo>
                    <a:pt x="2258603" y="2409236"/>
                    <a:pt x="2302857" y="2393095"/>
                    <a:pt x="2266950" y="2405062"/>
                  </a:cubicBezTo>
                  <a:lnTo>
                    <a:pt x="2224088" y="2433637"/>
                  </a:lnTo>
                  <a:cubicBezTo>
                    <a:pt x="2219325" y="2436812"/>
                    <a:pt x="2213847" y="2439114"/>
                    <a:pt x="2209800" y="2443162"/>
                  </a:cubicBezTo>
                  <a:cubicBezTo>
                    <a:pt x="2191466" y="2461498"/>
                    <a:pt x="2201117" y="2453714"/>
                    <a:pt x="2181225" y="2466975"/>
                  </a:cubicBezTo>
                  <a:cubicBezTo>
                    <a:pt x="2178050" y="2471737"/>
                    <a:pt x="2175747" y="2477215"/>
                    <a:pt x="2171700" y="2481262"/>
                  </a:cubicBezTo>
                  <a:cubicBezTo>
                    <a:pt x="2167653" y="2485309"/>
                    <a:pt x="2160989" y="2486318"/>
                    <a:pt x="2157413" y="2490787"/>
                  </a:cubicBezTo>
                  <a:cubicBezTo>
                    <a:pt x="2154277" y="2494707"/>
                    <a:pt x="2154895" y="2500585"/>
                    <a:pt x="2152650" y="2505075"/>
                  </a:cubicBezTo>
                  <a:cubicBezTo>
                    <a:pt x="2144713" y="2520949"/>
                    <a:pt x="2143125" y="2519362"/>
                    <a:pt x="2128838" y="2528887"/>
                  </a:cubicBezTo>
                  <a:cubicBezTo>
                    <a:pt x="2125700" y="2538299"/>
                    <a:pt x="2122943" y="2550747"/>
                    <a:pt x="2114550" y="2557462"/>
                  </a:cubicBezTo>
                  <a:cubicBezTo>
                    <a:pt x="2110630" y="2560598"/>
                    <a:pt x="2105025" y="2560637"/>
                    <a:pt x="2100263" y="2562225"/>
                  </a:cubicBezTo>
                  <a:cubicBezTo>
                    <a:pt x="2097088" y="2566987"/>
                    <a:pt x="2095592" y="2573479"/>
                    <a:pt x="2090738" y="2576512"/>
                  </a:cubicBezTo>
                  <a:cubicBezTo>
                    <a:pt x="2082224" y="2581833"/>
                    <a:pt x="2062163" y="2586037"/>
                    <a:pt x="2062163" y="2586037"/>
                  </a:cubicBezTo>
                  <a:cubicBezTo>
                    <a:pt x="2052638" y="2592387"/>
                    <a:pt x="2039938" y="2595562"/>
                    <a:pt x="2033588" y="2605087"/>
                  </a:cubicBezTo>
                  <a:cubicBezTo>
                    <a:pt x="2021278" y="2623552"/>
                    <a:pt x="2029493" y="2617565"/>
                    <a:pt x="2009775" y="2624137"/>
                  </a:cubicBezTo>
                  <a:lnTo>
                    <a:pt x="1966913" y="2652712"/>
                  </a:lnTo>
                  <a:cubicBezTo>
                    <a:pt x="1962150" y="2655887"/>
                    <a:pt x="1956672" y="2658189"/>
                    <a:pt x="1952625" y="2662237"/>
                  </a:cubicBezTo>
                  <a:cubicBezTo>
                    <a:pt x="1943651" y="2671211"/>
                    <a:pt x="1935987" y="2680745"/>
                    <a:pt x="1924050" y="2686050"/>
                  </a:cubicBezTo>
                  <a:cubicBezTo>
                    <a:pt x="1914875" y="2690128"/>
                    <a:pt x="1903829" y="2690006"/>
                    <a:pt x="1895475" y="2695575"/>
                  </a:cubicBezTo>
                  <a:cubicBezTo>
                    <a:pt x="1872835" y="2710669"/>
                    <a:pt x="1886616" y="2703291"/>
                    <a:pt x="1852613" y="2714625"/>
                  </a:cubicBezTo>
                  <a:lnTo>
                    <a:pt x="1838325" y="2719387"/>
                  </a:lnTo>
                  <a:cubicBezTo>
                    <a:pt x="1833563" y="2722562"/>
                    <a:pt x="1829157" y="2726352"/>
                    <a:pt x="1824038" y="2728912"/>
                  </a:cubicBezTo>
                  <a:cubicBezTo>
                    <a:pt x="1819548" y="2731157"/>
                    <a:pt x="1814577" y="2732296"/>
                    <a:pt x="1809750" y="2733675"/>
                  </a:cubicBezTo>
                  <a:cubicBezTo>
                    <a:pt x="1803456" y="2735473"/>
                    <a:pt x="1797156" y="2737361"/>
                    <a:pt x="1790700" y="2738437"/>
                  </a:cubicBezTo>
                  <a:cubicBezTo>
                    <a:pt x="1768555" y="2742128"/>
                    <a:pt x="1745805" y="2742516"/>
                    <a:pt x="1724025" y="2747962"/>
                  </a:cubicBezTo>
                  <a:cubicBezTo>
                    <a:pt x="1717675" y="2749550"/>
                    <a:pt x="1711244" y="2750844"/>
                    <a:pt x="1704975" y="2752725"/>
                  </a:cubicBezTo>
                  <a:cubicBezTo>
                    <a:pt x="1695358" y="2755610"/>
                    <a:pt x="1685925" y="2759075"/>
                    <a:pt x="1676400" y="2762250"/>
                  </a:cubicBezTo>
                  <a:lnTo>
                    <a:pt x="1633538" y="2776537"/>
                  </a:lnTo>
                  <a:cubicBezTo>
                    <a:pt x="1581433" y="2793905"/>
                    <a:pt x="1660352" y="2766207"/>
                    <a:pt x="1604963" y="2790825"/>
                  </a:cubicBezTo>
                  <a:cubicBezTo>
                    <a:pt x="1604943" y="2790834"/>
                    <a:pt x="1569254" y="2802727"/>
                    <a:pt x="1562100" y="2805112"/>
                  </a:cubicBezTo>
                  <a:lnTo>
                    <a:pt x="1547813" y="2809875"/>
                  </a:lnTo>
                  <a:lnTo>
                    <a:pt x="1533525" y="2814637"/>
                  </a:lnTo>
                  <a:cubicBezTo>
                    <a:pt x="1505887" y="2833063"/>
                    <a:pt x="1532770" y="2818109"/>
                    <a:pt x="1485900" y="2828925"/>
                  </a:cubicBezTo>
                  <a:cubicBezTo>
                    <a:pt x="1476117" y="2831183"/>
                    <a:pt x="1466850" y="2835275"/>
                    <a:pt x="1457325" y="2838450"/>
                  </a:cubicBezTo>
                  <a:lnTo>
                    <a:pt x="1428750" y="2847975"/>
                  </a:lnTo>
                  <a:cubicBezTo>
                    <a:pt x="1428746" y="2847976"/>
                    <a:pt x="1400178" y="2857498"/>
                    <a:pt x="1400175" y="2857500"/>
                  </a:cubicBezTo>
                  <a:cubicBezTo>
                    <a:pt x="1386998" y="2866285"/>
                    <a:pt x="1386681" y="2868307"/>
                    <a:pt x="1371600" y="2871787"/>
                  </a:cubicBezTo>
                  <a:cubicBezTo>
                    <a:pt x="1355825" y="2875427"/>
                    <a:pt x="1339334" y="2876192"/>
                    <a:pt x="1323975" y="2881312"/>
                  </a:cubicBezTo>
                  <a:lnTo>
                    <a:pt x="1281113" y="2895600"/>
                  </a:lnTo>
                  <a:lnTo>
                    <a:pt x="1266825" y="2900362"/>
                  </a:lnTo>
                  <a:cubicBezTo>
                    <a:pt x="1262063" y="2901949"/>
                    <a:pt x="1257508" y="2904415"/>
                    <a:pt x="1252538" y="2905125"/>
                  </a:cubicBezTo>
                  <a:cubicBezTo>
                    <a:pt x="1206530" y="2911697"/>
                    <a:pt x="1230339" y="2908495"/>
                    <a:pt x="1181100" y="2914650"/>
                  </a:cubicBezTo>
                  <a:cubicBezTo>
                    <a:pt x="1171575" y="2917825"/>
                    <a:pt x="1160879" y="2918606"/>
                    <a:pt x="1152525" y="2924175"/>
                  </a:cubicBezTo>
                  <a:cubicBezTo>
                    <a:pt x="1147763" y="2927350"/>
                    <a:pt x="1143468" y="2931375"/>
                    <a:pt x="1138238" y="2933700"/>
                  </a:cubicBezTo>
                  <a:cubicBezTo>
                    <a:pt x="1129063" y="2937778"/>
                    <a:pt x="1119188" y="2940050"/>
                    <a:pt x="1109663" y="2943225"/>
                  </a:cubicBezTo>
                  <a:lnTo>
                    <a:pt x="1052513" y="2962275"/>
                  </a:lnTo>
                  <a:lnTo>
                    <a:pt x="995363" y="2981325"/>
                  </a:lnTo>
                  <a:lnTo>
                    <a:pt x="981075" y="2986087"/>
                  </a:lnTo>
                  <a:cubicBezTo>
                    <a:pt x="976313" y="2987674"/>
                    <a:pt x="971740" y="2990025"/>
                    <a:pt x="966788" y="2990850"/>
                  </a:cubicBezTo>
                  <a:lnTo>
                    <a:pt x="938213" y="2995612"/>
                  </a:lnTo>
                  <a:cubicBezTo>
                    <a:pt x="912226" y="3004275"/>
                    <a:pt x="931243" y="2998882"/>
                    <a:pt x="890588" y="3005137"/>
                  </a:cubicBezTo>
                  <a:cubicBezTo>
                    <a:pt x="831063" y="3014295"/>
                    <a:pt x="895883" y="3005667"/>
                    <a:pt x="823913" y="3014662"/>
                  </a:cubicBezTo>
                  <a:cubicBezTo>
                    <a:pt x="814388" y="3017837"/>
                    <a:pt x="803692" y="3018618"/>
                    <a:pt x="795338" y="3024187"/>
                  </a:cubicBezTo>
                  <a:cubicBezTo>
                    <a:pt x="790575" y="3027362"/>
                    <a:pt x="786281" y="3031387"/>
                    <a:pt x="781050" y="3033712"/>
                  </a:cubicBezTo>
                  <a:cubicBezTo>
                    <a:pt x="771875" y="3037790"/>
                    <a:pt x="762000" y="3040062"/>
                    <a:pt x="752475" y="3043237"/>
                  </a:cubicBezTo>
                  <a:lnTo>
                    <a:pt x="681038" y="3067050"/>
                  </a:lnTo>
                  <a:lnTo>
                    <a:pt x="609600" y="3090862"/>
                  </a:lnTo>
                  <a:lnTo>
                    <a:pt x="581025" y="3100387"/>
                  </a:lnTo>
                  <a:cubicBezTo>
                    <a:pt x="576263" y="3101974"/>
                    <a:pt x="571708" y="3104440"/>
                    <a:pt x="566738" y="3105150"/>
                  </a:cubicBezTo>
                  <a:lnTo>
                    <a:pt x="533400" y="3109912"/>
                  </a:lnTo>
                  <a:cubicBezTo>
                    <a:pt x="523875" y="3113087"/>
                    <a:pt x="514764" y="3118017"/>
                    <a:pt x="504825" y="3119437"/>
                  </a:cubicBezTo>
                  <a:lnTo>
                    <a:pt x="438150" y="3128962"/>
                  </a:lnTo>
                  <a:lnTo>
                    <a:pt x="338138" y="3162300"/>
                  </a:lnTo>
                  <a:lnTo>
                    <a:pt x="295275" y="3176587"/>
                  </a:lnTo>
                  <a:lnTo>
                    <a:pt x="280988" y="3181350"/>
                  </a:lnTo>
                  <a:cubicBezTo>
                    <a:pt x="271987" y="3179100"/>
                    <a:pt x="253740" y="3176806"/>
                    <a:pt x="247650" y="3167062"/>
                  </a:cubicBezTo>
                  <a:cubicBezTo>
                    <a:pt x="242329" y="3158548"/>
                    <a:pt x="241300" y="3148012"/>
                    <a:pt x="238125" y="3138487"/>
                  </a:cubicBezTo>
                  <a:cubicBezTo>
                    <a:pt x="220757" y="3086383"/>
                    <a:pt x="248457" y="3165306"/>
                    <a:pt x="223838" y="3109912"/>
                  </a:cubicBezTo>
                  <a:cubicBezTo>
                    <a:pt x="219760" y="3100737"/>
                    <a:pt x="217488" y="3090862"/>
                    <a:pt x="214313" y="3081337"/>
                  </a:cubicBezTo>
                  <a:lnTo>
                    <a:pt x="209550" y="3067050"/>
                  </a:lnTo>
                  <a:cubicBezTo>
                    <a:pt x="207962" y="3062287"/>
                    <a:pt x="207573" y="3056939"/>
                    <a:pt x="204788" y="3052762"/>
                  </a:cubicBezTo>
                  <a:cubicBezTo>
                    <a:pt x="198438" y="3043237"/>
                    <a:pt x="189359" y="3035047"/>
                    <a:pt x="185738" y="3024187"/>
                  </a:cubicBezTo>
                  <a:cubicBezTo>
                    <a:pt x="182601" y="3014776"/>
                    <a:pt x="179842" y="3002326"/>
                    <a:pt x="171450" y="2995612"/>
                  </a:cubicBezTo>
                  <a:cubicBezTo>
                    <a:pt x="167530" y="2992476"/>
                    <a:pt x="161925" y="2992437"/>
                    <a:pt x="157163" y="2990850"/>
                  </a:cubicBezTo>
                  <a:lnTo>
                    <a:pt x="128588" y="2947987"/>
                  </a:lnTo>
                  <a:cubicBezTo>
                    <a:pt x="125413" y="2943225"/>
                    <a:pt x="120873" y="2939130"/>
                    <a:pt x="119063" y="2933700"/>
                  </a:cubicBezTo>
                  <a:cubicBezTo>
                    <a:pt x="112490" y="2913982"/>
                    <a:pt x="117085" y="2923589"/>
                    <a:pt x="104775" y="2905125"/>
                  </a:cubicBezTo>
                  <a:cubicBezTo>
                    <a:pt x="101600" y="2895600"/>
                    <a:pt x="102349" y="2883650"/>
                    <a:pt x="95250" y="2876550"/>
                  </a:cubicBezTo>
                  <a:cubicBezTo>
                    <a:pt x="72868" y="2854167"/>
                    <a:pt x="84700" y="2867867"/>
                    <a:pt x="61913" y="2833687"/>
                  </a:cubicBezTo>
                  <a:cubicBezTo>
                    <a:pt x="58738" y="2828925"/>
                    <a:pt x="54198" y="2824830"/>
                    <a:pt x="52388" y="2819400"/>
                  </a:cubicBezTo>
                  <a:lnTo>
                    <a:pt x="33338" y="2762250"/>
                  </a:lnTo>
                  <a:cubicBezTo>
                    <a:pt x="31750" y="2757487"/>
                    <a:pt x="31360" y="2752139"/>
                    <a:pt x="28575" y="2747962"/>
                  </a:cubicBezTo>
                  <a:lnTo>
                    <a:pt x="19050" y="2733675"/>
                  </a:lnTo>
                  <a:cubicBezTo>
                    <a:pt x="12320" y="2700020"/>
                    <a:pt x="16847" y="2717537"/>
                    <a:pt x="4763" y="2681287"/>
                  </a:cubicBezTo>
                  <a:cubicBezTo>
                    <a:pt x="3175" y="2676525"/>
                    <a:pt x="0" y="2672020"/>
                    <a:pt x="0" y="2667000"/>
                  </a:cubicBezTo>
                  <a:lnTo>
                    <a:pt x="4763" y="2600325"/>
                  </a:lnTo>
                  <a:close/>
                </a:path>
              </a:pathLst>
            </a:custGeom>
            <a:solidFill>
              <a:srgbClr val="92D050">
                <a:alpha val="36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6" name="ZoneTexte 15"/>
            <p:cNvSpPr txBox="1"/>
            <p:nvPr/>
          </p:nvSpPr>
          <p:spPr>
            <a:xfrm rot="5400000">
              <a:off x="1683348" y="1935643"/>
              <a:ext cx="650861" cy="549546"/>
            </a:xfrm>
            <a:prstGeom prst="rect">
              <a:avLst/>
            </a:prstGeom>
            <a:noFill/>
          </p:spPr>
          <p:txBody>
            <a:bodyPr wrap="none" rtlCol="0">
              <a:spAutoFit/>
            </a:bodyPr>
            <a:lstStyle/>
            <a:p>
              <a:r>
                <a:rPr lang="fr-FR" sz="1400" b="1" dirty="0">
                  <a:solidFill>
                    <a:srgbClr val="92D050"/>
                  </a:solidFill>
                </a:rPr>
                <a:t>A2</a:t>
              </a:r>
            </a:p>
          </p:txBody>
        </p:sp>
        <p:sp>
          <p:nvSpPr>
            <p:cNvPr id="17" name="ZoneTexte 16"/>
            <p:cNvSpPr txBox="1"/>
            <p:nvPr/>
          </p:nvSpPr>
          <p:spPr>
            <a:xfrm rot="5400000">
              <a:off x="2632030" y="1038921"/>
              <a:ext cx="653568" cy="549546"/>
            </a:xfrm>
            <a:prstGeom prst="rect">
              <a:avLst/>
            </a:prstGeom>
            <a:noFill/>
          </p:spPr>
          <p:txBody>
            <a:bodyPr wrap="none" rtlCol="0">
              <a:spAutoFit/>
            </a:bodyPr>
            <a:lstStyle/>
            <a:p>
              <a:r>
                <a:rPr lang="fr-FR" sz="1400" b="1" dirty="0">
                  <a:solidFill>
                    <a:schemeClr val="bg1"/>
                  </a:solidFill>
                </a:rPr>
                <a:t>AF</a:t>
              </a:r>
            </a:p>
          </p:txBody>
        </p:sp>
        <p:sp>
          <p:nvSpPr>
            <p:cNvPr id="18" name="ZoneTexte 17"/>
            <p:cNvSpPr txBox="1"/>
            <p:nvPr/>
          </p:nvSpPr>
          <p:spPr>
            <a:xfrm rot="5400000">
              <a:off x="1044612" y="1035335"/>
              <a:ext cx="653568" cy="549546"/>
            </a:xfrm>
            <a:prstGeom prst="rect">
              <a:avLst/>
            </a:prstGeom>
            <a:noFill/>
          </p:spPr>
          <p:txBody>
            <a:bodyPr wrap="none" rtlCol="0">
              <a:spAutoFit/>
            </a:bodyPr>
            <a:lstStyle/>
            <a:p>
              <a:r>
                <a:rPr lang="fr-FR" sz="1400" b="1" dirty="0">
                  <a:solidFill>
                    <a:schemeClr val="bg1"/>
                  </a:solidFill>
                </a:rPr>
                <a:t>AF</a:t>
              </a:r>
            </a:p>
          </p:txBody>
        </p:sp>
        <p:sp>
          <p:nvSpPr>
            <p:cNvPr id="19" name="ZoneTexte 18"/>
            <p:cNvSpPr txBox="1"/>
            <p:nvPr/>
          </p:nvSpPr>
          <p:spPr>
            <a:xfrm rot="5400000">
              <a:off x="1489485" y="3383999"/>
              <a:ext cx="653568" cy="549546"/>
            </a:xfrm>
            <a:prstGeom prst="rect">
              <a:avLst/>
            </a:prstGeom>
            <a:noFill/>
          </p:spPr>
          <p:txBody>
            <a:bodyPr wrap="none" rtlCol="0">
              <a:spAutoFit/>
            </a:bodyPr>
            <a:lstStyle/>
            <a:p>
              <a:r>
                <a:rPr lang="fr-FR" sz="1400" b="1" dirty="0">
                  <a:solidFill>
                    <a:schemeClr val="bg1"/>
                  </a:solidFill>
                </a:rPr>
                <a:t>AF</a:t>
              </a:r>
            </a:p>
          </p:txBody>
        </p:sp>
        <p:cxnSp>
          <p:nvCxnSpPr>
            <p:cNvPr id="20" name="Connecteur droit 19"/>
            <p:cNvCxnSpPr>
              <a:stCxn id="15" idx="129"/>
              <a:endCxn id="15" idx="260"/>
            </p:cNvCxnSpPr>
            <p:nvPr/>
          </p:nvCxnSpPr>
          <p:spPr>
            <a:xfrm flipH="1">
              <a:off x="2266950" y="2662238"/>
              <a:ext cx="385763" cy="2205037"/>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a:stCxn id="15" idx="169"/>
              <a:endCxn id="15" idx="228"/>
            </p:cNvCxnSpPr>
            <p:nvPr/>
          </p:nvCxnSpPr>
          <p:spPr>
            <a:xfrm flipH="1">
              <a:off x="3252788" y="3638550"/>
              <a:ext cx="166687" cy="895350"/>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rot="5400000">
              <a:off x="2496412" y="3651271"/>
              <a:ext cx="658339" cy="549546"/>
            </a:xfrm>
            <a:prstGeom prst="rect">
              <a:avLst/>
            </a:prstGeom>
            <a:noFill/>
          </p:spPr>
          <p:txBody>
            <a:bodyPr wrap="none" rtlCol="0">
              <a:spAutoFit/>
            </a:bodyPr>
            <a:lstStyle/>
            <a:p>
              <a:r>
                <a:rPr lang="fr-FR" sz="1400" b="1" dirty="0">
                  <a:solidFill>
                    <a:schemeClr val="bg1"/>
                  </a:solidFill>
                </a:rPr>
                <a:t>TA</a:t>
              </a:r>
            </a:p>
          </p:txBody>
        </p:sp>
        <p:sp>
          <p:nvSpPr>
            <p:cNvPr id="23" name="ZoneTexte 22"/>
            <p:cNvSpPr txBox="1"/>
            <p:nvPr/>
          </p:nvSpPr>
          <p:spPr>
            <a:xfrm rot="5400000">
              <a:off x="3232404" y="3816620"/>
              <a:ext cx="621053" cy="549546"/>
            </a:xfrm>
            <a:prstGeom prst="rect">
              <a:avLst/>
            </a:prstGeom>
            <a:noFill/>
          </p:spPr>
          <p:txBody>
            <a:bodyPr wrap="none" rtlCol="0">
              <a:spAutoFit/>
            </a:bodyPr>
            <a:lstStyle/>
            <a:p>
              <a:r>
                <a:rPr lang="fr-FR" sz="1400" b="1" dirty="0">
                  <a:solidFill>
                    <a:schemeClr val="bg1"/>
                  </a:solidFill>
                </a:rPr>
                <a:t>TF</a:t>
              </a:r>
            </a:p>
          </p:txBody>
        </p:sp>
        <p:sp>
          <p:nvSpPr>
            <p:cNvPr id="24" name="ZoneTexte 23"/>
            <p:cNvSpPr txBox="1"/>
            <p:nvPr/>
          </p:nvSpPr>
          <p:spPr>
            <a:xfrm rot="5400000">
              <a:off x="4448917" y="1295279"/>
              <a:ext cx="621053" cy="549546"/>
            </a:xfrm>
            <a:prstGeom prst="rect">
              <a:avLst/>
            </a:prstGeom>
            <a:noFill/>
          </p:spPr>
          <p:txBody>
            <a:bodyPr wrap="none" rtlCol="0">
              <a:spAutoFit/>
            </a:bodyPr>
            <a:lstStyle/>
            <a:p>
              <a:r>
                <a:rPr lang="fr-FR" sz="1400" b="1" dirty="0">
                  <a:solidFill>
                    <a:schemeClr val="bg1"/>
                  </a:solidFill>
                </a:rPr>
                <a:t>TF</a:t>
              </a:r>
            </a:p>
          </p:txBody>
        </p:sp>
        <p:sp>
          <p:nvSpPr>
            <p:cNvPr id="25" name="Flèche droite 24"/>
            <p:cNvSpPr/>
            <p:nvPr/>
          </p:nvSpPr>
          <p:spPr>
            <a:xfrm>
              <a:off x="5354653" y="2453618"/>
              <a:ext cx="842354" cy="20862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6" name="ZoneTexte 25"/>
            <p:cNvSpPr txBox="1"/>
            <p:nvPr/>
          </p:nvSpPr>
          <p:spPr>
            <a:xfrm rot="5400000">
              <a:off x="5160620" y="2834002"/>
              <a:ext cx="967890" cy="549546"/>
            </a:xfrm>
            <a:prstGeom prst="rect">
              <a:avLst/>
            </a:prstGeom>
            <a:noFill/>
          </p:spPr>
          <p:txBody>
            <a:bodyPr wrap="none" rtlCol="0">
              <a:spAutoFit/>
            </a:bodyPr>
            <a:lstStyle/>
            <a:p>
              <a:r>
                <a:rPr lang="fr-FR" sz="1400" b="1" dirty="0">
                  <a:solidFill>
                    <a:schemeClr val="bg1"/>
                  </a:solidFill>
                </a:rPr>
                <a:t>Nord</a:t>
              </a:r>
            </a:p>
          </p:txBody>
        </p:sp>
      </p:grpSp>
      <p:pic>
        <p:nvPicPr>
          <p:cNvPr id="27" name="Picture 2" descr="C:\DOCUME~1\ADMINI~1\LOCALS~1\Temp\npo000116.t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0328" y="3643791"/>
            <a:ext cx="3322429" cy="235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8" name="Connecteur droit avec flèche 27"/>
          <p:cNvCxnSpPr/>
          <p:nvPr/>
        </p:nvCxnSpPr>
        <p:spPr>
          <a:xfrm flipV="1">
            <a:off x="1119179" y="1653352"/>
            <a:ext cx="2507466" cy="14748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3655596" y="1393320"/>
            <a:ext cx="4259375" cy="2076308"/>
          </a:xfrm>
          <a:prstGeom prst="rect">
            <a:avLst/>
          </a:prstGeom>
          <a:noFill/>
        </p:spPr>
        <p:txBody>
          <a:bodyPr wrap="none" lIns="105507" tIns="52754" rIns="105507" bIns="52754" rtlCol="0">
            <a:spAutoFit/>
          </a:bodyPr>
          <a:lstStyle/>
          <a:p>
            <a:r>
              <a:rPr lang="fr-FR" sz="2300" b="1" dirty="0"/>
              <a:t>Parcelle A3</a:t>
            </a:r>
          </a:p>
          <a:p>
            <a:r>
              <a:rPr lang="fr-FR" b="1" dirty="0" smtClean="0"/>
              <a:t>Noyers hybrides :</a:t>
            </a:r>
          </a:p>
          <a:p>
            <a:pPr marL="395650" indent="-395650">
              <a:buFont typeface="Arial" pitchFamily="34" charset="0"/>
              <a:buChar char="•"/>
            </a:pPr>
            <a:r>
              <a:rPr lang="fr-FR" dirty="0" smtClean="0"/>
              <a:t>Plantation (1995) : 13 m x 4 m. </a:t>
            </a:r>
          </a:p>
          <a:p>
            <a:pPr marL="395650" indent="-395650">
              <a:buFont typeface="Arial" pitchFamily="34" charset="0"/>
              <a:buChar char="•"/>
            </a:pPr>
            <a:r>
              <a:rPr lang="fr-FR" dirty="0" smtClean="0"/>
              <a:t>Eclaircie (2004) : 13 m x 8 m. </a:t>
            </a:r>
          </a:p>
          <a:p>
            <a:pPr marL="395650" indent="-395650">
              <a:buFont typeface="Arial" pitchFamily="34" charset="0"/>
              <a:buChar char="•"/>
            </a:pPr>
            <a:r>
              <a:rPr lang="fr-FR" dirty="0" smtClean="0"/>
              <a:t>Elagages réguliers (objectif 4 m)</a:t>
            </a:r>
          </a:p>
          <a:p>
            <a:pPr marL="395650" indent="-395650">
              <a:buFont typeface="+mj-lt"/>
              <a:buAutoNum type="arabicPeriod"/>
            </a:pPr>
            <a:endParaRPr lang="fr-FR" dirty="0" smtClean="0"/>
          </a:p>
        </p:txBody>
      </p:sp>
      <p:pic>
        <p:nvPicPr>
          <p:cNvPr id="30" name="Picture 5" descr="C:\DOCUME~1\ADMINI~1\LOCALS~1\Temp\npo00006c.t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350" y="1246141"/>
            <a:ext cx="2705130" cy="2012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9" name="Picture 7" descr="C:\Documents and Settings\Photothèque\Phot 2008\Restinclières\photo290208restinc\parcelle A3 (17)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5147" y="5274766"/>
            <a:ext cx="2903984" cy="2177988"/>
          </a:xfrm>
          <a:prstGeom prst="rect">
            <a:avLst/>
          </a:prstGeom>
          <a:noFill/>
          <a:extLst>
            <a:ext uri="{909E8E84-426E-40DD-AFC4-6F175D3DCCD1}">
              <a14:hiddenFill xmlns:a14="http://schemas.microsoft.com/office/drawing/2010/main">
                <a:solidFill>
                  <a:srgbClr val="FFFFFF"/>
                </a:solidFill>
              </a14:hiddenFill>
            </a:ext>
          </a:extLst>
        </p:spPr>
      </p:pic>
      <p:sp>
        <p:nvSpPr>
          <p:cNvPr id="640" name="ZoneTexte 639"/>
          <p:cNvSpPr txBox="1"/>
          <p:nvPr/>
        </p:nvSpPr>
        <p:spPr>
          <a:xfrm>
            <a:off x="451580" y="5418782"/>
            <a:ext cx="3847528" cy="1384995"/>
          </a:xfrm>
          <a:prstGeom prst="rect">
            <a:avLst/>
          </a:prstGeom>
          <a:noFill/>
        </p:spPr>
        <p:txBody>
          <a:bodyPr wrap="none" rtlCol="0">
            <a:spAutoFit/>
          </a:bodyPr>
          <a:lstStyle/>
          <a:p>
            <a:r>
              <a:rPr lang="fr-FR" b="1" dirty="0"/>
              <a:t>Culture intercalaire :</a:t>
            </a:r>
          </a:p>
          <a:p>
            <a:pPr marL="342900" indent="-342900">
              <a:buFont typeface="Arial" pitchFamily="34" charset="0"/>
              <a:buChar char="•"/>
            </a:pPr>
            <a:r>
              <a:rPr lang="fr-FR" dirty="0"/>
              <a:t>Rotation </a:t>
            </a:r>
            <a:r>
              <a:rPr lang="fr-FR" dirty="0" smtClean="0"/>
              <a:t>blé-blé-blé-colza</a:t>
            </a:r>
          </a:p>
          <a:p>
            <a:pPr marL="342900" indent="-342900">
              <a:buFont typeface="Arial" pitchFamily="34" charset="0"/>
              <a:buChar char="•"/>
            </a:pPr>
            <a:r>
              <a:rPr lang="fr-FR" dirty="0" smtClean="0"/>
              <a:t>Itinéraire technique classique</a:t>
            </a:r>
            <a:endParaRPr lang="fr-FR" dirty="0"/>
          </a:p>
          <a:p>
            <a:endParaRPr lang="fr-FR" dirty="0"/>
          </a:p>
        </p:txBody>
      </p:sp>
      <p:sp>
        <p:nvSpPr>
          <p:cNvPr id="33" name="Espace réservé du numéro de diapositive 32"/>
          <p:cNvSpPr>
            <a:spLocks noGrp="1"/>
          </p:cNvSpPr>
          <p:nvPr>
            <p:ph type="sldNum" sz="quarter" idx="12"/>
          </p:nvPr>
        </p:nvSpPr>
        <p:spPr/>
        <p:txBody>
          <a:bodyPr>
            <a:normAutofit fontScale="85000" lnSpcReduction="20000"/>
          </a:bodyPr>
          <a:lstStyle/>
          <a:p>
            <a:fld id="{CF4668DC-857F-487D-BFFA-8C0CA5037977}" type="slidenum">
              <a:rPr lang="fr-BE" smtClean="0"/>
              <a:pPr/>
              <a:t>6</a:t>
            </a:fld>
            <a:endParaRPr lang="fr-BE" smtClean="0"/>
          </a:p>
          <a:p>
            <a:endParaRPr lang="fr-BE" dirty="0"/>
          </a:p>
        </p:txBody>
      </p:sp>
    </p:spTree>
    <p:extLst>
      <p:ext uri="{BB962C8B-B14F-4D97-AF65-F5344CB8AC3E}">
        <p14:creationId xmlns:p14="http://schemas.microsoft.com/office/powerpoint/2010/main" val="2778900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 33"/>
          <p:cNvPicPr>
            <a:picLocks noChangeAspect="1"/>
          </p:cNvPicPr>
          <p:nvPr/>
        </p:nvPicPr>
        <p:blipFill rotWithShape="1">
          <a:blip r:embed="rId3" cstate="print">
            <a:extLst>
              <a:ext uri="{28A0092B-C50C-407E-A947-70E740481C1C}">
                <a14:useLocalDpi xmlns:a14="http://schemas.microsoft.com/office/drawing/2010/main" val="0"/>
              </a:ext>
            </a:extLst>
          </a:blip>
          <a:srcRect l="15364" t="28671" r="7069" b="36682"/>
          <a:stretch/>
        </p:blipFill>
        <p:spPr>
          <a:xfrm>
            <a:off x="3953143" y="788996"/>
            <a:ext cx="4623633" cy="1461434"/>
          </a:xfrm>
          <a:prstGeom prst="rect">
            <a:avLst/>
          </a:prstGeom>
        </p:spPr>
      </p:pic>
      <p:pic>
        <p:nvPicPr>
          <p:cNvPr id="32" name="Image 31"/>
          <p:cNvPicPr>
            <a:picLocks noChangeAspect="1"/>
          </p:cNvPicPr>
          <p:nvPr/>
        </p:nvPicPr>
        <p:blipFill rotWithShape="1">
          <a:blip r:embed="rId4" cstate="print">
            <a:extLst>
              <a:ext uri="{28A0092B-C50C-407E-A947-70E740481C1C}">
                <a14:useLocalDpi xmlns:a14="http://schemas.microsoft.com/office/drawing/2010/main" val="0"/>
              </a:ext>
            </a:extLst>
          </a:blip>
          <a:srcRect l="9976" t="17246" r="30762" b="16910"/>
          <a:stretch/>
        </p:blipFill>
        <p:spPr>
          <a:xfrm>
            <a:off x="8107874" y="2404989"/>
            <a:ext cx="2431880" cy="1912772"/>
          </a:xfrm>
          <a:prstGeom prst="rect">
            <a:avLst/>
          </a:prstGeom>
        </p:spPr>
      </p:pic>
      <p:pic>
        <p:nvPicPr>
          <p:cNvPr id="28" name="Imag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6240" y="4024223"/>
            <a:ext cx="2462167" cy="1743003"/>
          </a:xfrm>
          <a:prstGeom prst="rect">
            <a:avLst/>
          </a:prstGeom>
        </p:spPr>
      </p:pic>
      <p:pic>
        <p:nvPicPr>
          <p:cNvPr id="30" name="Picture 1026" descr="npo00010e"/>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4291" y="6008800"/>
            <a:ext cx="2462480" cy="157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2"/>
          <p:cNvSpPr txBox="1">
            <a:spLocks noChangeArrowheads="1"/>
          </p:cNvSpPr>
          <p:nvPr/>
        </p:nvSpPr>
        <p:spPr bwMode="auto">
          <a:xfrm>
            <a:off x="451580" y="192342"/>
            <a:ext cx="10025024" cy="582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FFCC"/>
              </a:buClr>
              <a:buSzPct val="100000"/>
              <a:buFont typeface="Times New Roman" pitchFamily="18" charset="0"/>
              <a:buNone/>
            </a:pPr>
            <a:r>
              <a:rPr lang="fr-FR" sz="3700" b="1" dirty="0" smtClean="0">
                <a:latin typeface="+mj-lt"/>
              </a:rPr>
              <a:t>Blé et noyer, des cycles complémentaires</a:t>
            </a:r>
            <a:endParaRPr lang="en-GB" sz="3700" b="1" dirty="0">
              <a:latin typeface="+mj-lt"/>
            </a:endParaRPr>
          </a:p>
        </p:txBody>
      </p:sp>
      <p:grpSp>
        <p:nvGrpSpPr>
          <p:cNvPr id="33" name="Groupe 32"/>
          <p:cNvGrpSpPr/>
          <p:nvPr/>
        </p:nvGrpSpPr>
        <p:grpSpPr>
          <a:xfrm>
            <a:off x="2130296" y="1988811"/>
            <a:ext cx="7745315" cy="5230171"/>
            <a:chOff x="1797347" y="1484784"/>
            <a:chExt cx="6534789" cy="4676948"/>
          </a:xfrm>
        </p:grpSpPr>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9774" y="1721488"/>
              <a:ext cx="3433440" cy="3473298"/>
            </a:xfrm>
            <a:prstGeom prst="rect">
              <a:avLst/>
            </a:prstGeom>
          </p:spPr>
        </p:pic>
        <p:sp>
          <p:nvSpPr>
            <p:cNvPr id="15" name="ZoneTexte 14"/>
            <p:cNvSpPr txBox="1"/>
            <p:nvPr/>
          </p:nvSpPr>
          <p:spPr>
            <a:xfrm>
              <a:off x="6732290" y="3980343"/>
              <a:ext cx="1599846" cy="384721"/>
            </a:xfrm>
            <a:prstGeom prst="rect">
              <a:avLst/>
            </a:prstGeom>
            <a:noFill/>
          </p:spPr>
          <p:txBody>
            <a:bodyPr wrap="none" rtlCol="0">
              <a:spAutoFit/>
            </a:bodyPr>
            <a:lstStyle/>
            <a:p>
              <a:r>
                <a:rPr lang="fr-FR" b="1" dirty="0" smtClean="0">
                  <a:solidFill>
                    <a:srgbClr val="037719"/>
                  </a:solidFill>
                </a:rPr>
                <a:t>Débourrement</a:t>
              </a:r>
              <a:endParaRPr lang="fr-FR" b="1" dirty="0">
                <a:solidFill>
                  <a:srgbClr val="037719"/>
                </a:solidFill>
              </a:endParaRPr>
            </a:p>
          </p:txBody>
        </p:sp>
        <p:sp>
          <p:nvSpPr>
            <p:cNvPr id="18" name="ZoneTexte 17"/>
            <p:cNvSpPr txBox="1"/>
            <p:nvPr/>
          </p:nvSpPr>
          <p:spPr>
            <a:xfrm>
              <a:off x="1797347" y="2303326"/>
              <a:ext cx="1478509" cy="677108"/>
            </a:xfrm>
            <a:prstGeom prst="rect">
              <a:avLst/>
            </a:prstGeom>
            <a:noFill/>
          </p:spPr>
          <p:txBody>
            <a:bodyPr wrap="square" rtlCol="0">
              <a:spAutoFit/>
            </a:bodyPr>
            <a:lstStyle/>
            <a:p>
              <a:r>
                <a:rPr lang="fr-FR" b="1" dirty="0" smtClean="0">
                  <a:solidFill>
                    <a:srgbClr val="037719"/>
                  </a:solidFill>
                </a:rPr>
                <a:t>Chute des feuilles</a:t>
              </a:r>
              <a:endParaRPr lang="fr-FR" b="1" dirty="0">
                <a:solidFill>
                  <a:srgbClr val="037719"/>
                </a:solidFill>
              </a:endParaRPr>
            </a:p>
          </p:txBody>
        </p:sp>
        <p:sp>
          <p:nvSpPr>
            <p:cNvPr id="17" name="Arc 16"/>
            <p:cNvSpPr>
              <a:spLocks noChangeAspect="1"/>
            </p:cNvSpPr>
            <p:nvPr/>
          </p:nvSpPr>
          <p:spPr>
            <a:xfrm>
              <a:off x="2892831" y="1677775"/>
              <a:ext cx="3599599" cy="3600000"/>
            </a:xfrm>
            <a:prstGeom prst="arc">
              <a:avLst>
                <a:gd name="adj1" fmla="val 993703"/>
                <a:gd name="adj2" fmla="val 12329911"/>
              </a:avLst>
            </a:prstGeom>
            <a:ln w="76200">
              <a:solidFill>
                <a:srgbClr val="0377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0" name="Connecteur droit avec flèche 19"/>
            <p:cNvCxnSpPr/>
            <p:nvPr/>
          </p:nvCxnSpPr>
          <p:spPr>
            <a:xfrm rot="-3600000">
              <a:off x="3014954" y="2627090"/>
              <a:ext cx="216000" cy="0"/>
            </a:xfrm>
            <a:prstGeom prst="straightConnector1">
              <a:avLst/>
            </a:prstGeom>
            <a:ln w="76200">
              <a:solidFill>
                <a:srgbClr val="037719"/>
              </a:solidFill>
              <a:tailEnd type="arrow"/>
            </a:ln>
          </p:spPr>
          <p:style>
            <a:lnRef idx="1">
              <a:schemeClr val="accent1"/>
            </a:lnRef>
            <a:fillRef idx="0">
              <a:schemeClr val="accent1"/>
            </a:fillRef>
            <a:effectRef idx="0">
              <a:schemeClr val="accent1"/>
            </a:effectRef>
            <a:fontRef idx="minor">
              <a:schemeClr val="tx1"/>
            </a:fontRef>
          </p:style>
        </p:cxnSp>
        <p:sp>
          <p:nvSpPr>
            <p:cNvPr id="21" name="Arc 20"/>
            <p:cNvSpPr>
              <a:spLocks noChangeAspect="1"/>
            </p:cNvSpPr>
            <p:nvPr/>
          </p:nvSpPr>
          <p:spPr>
            <a:xfrm>
              <a:off x="2753580" y="1484784"/>
              <a:ext cx="3960000" cy="3960000"/>
            </a:xfrm>
            <a:prstGeom prst="arc">
              <a:avLst>
                <a:gd name="adj1" fmla="val 13152752"/>
                <a:gd name="adj2" fmla="val 5590127"/>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3" name="Connecteur droit avec flèche 22"/>
            <p:cNvCxnSpPr/>
            <p:nvPr/>
          </p:nvCxnSpPr>
          <p:spPr>
            <a:xfrm rot="10800000">
              <a:off x="4507388" y="5431337"/>
              <a:ext cx="216000"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353191" y="1882487"/>
              <a:ext cx="740144" cy="384721"/>
            </a:xfrm>
            <a:prstGeom prst="rect">
              <a:avLst/>
            </a:prstGeom>
            <a:noFill/>
          </p:spPr>
          <p:txBody>
            <a:bodyPr wrap="none" rtlCol="0">
              <a:spAutoFit/>
            </a:bodyPr>
            <a:lstStyle/>
            <a:p>
              <a:r>
                <a:rPr lang="fr-FR" b="1" dirty="0">
                  <a:solidFill>
                    <a:srgbClr val="C00000"/>
                  </a:solidFill>
                </a:rPr>
                <a:t>S</a:t>
              </a:r>
              <a:r>
                <a:rPr lang="fr-FR" b="1" dirty="0" smtClean="0">
                  <a:solidFill>
                    <a:srgbClr val="C00000"/>
                  </a:solidFill>
                </a:rPr>
                <a:t>emis</a:t>
              </a:r>
              <a:endParaRPr lang="fr-FR" b="1" dirty="0">
                <a:solidFill>
                  <a:srgbClr val="C00000"/>
                </a:solidFill>
              </a:endParaRPr>
            </a:p>
          </p:txBody>
        </p:sp>
        <p:sp>
          <p:nvSpPr>
            <p:cNvPr id="25" name="ZoneTexte 24"/>
            <p:cNvSpPr txBox="1"/>
            <p:nvPr/>
          </p:nvSpPr>
          <p:spPr>
            <a:xfrm>
              <a:off x="2242889" y="5132803"/>
              <a:ext cx="1760130" cy="677108"/>
            </a:xfrm>
            <a:prstGeom prst="rect">
              <a:avLst/>
            </a:prstGeom>
            <a:noFill/>
          </p:spPr>
          <p:txBody>
            <a:bodyPr wrap="square" rtlCol="0">
              <a:spAutoFit/>
            </a:bodyPr>
            <a:lstStyle/>
            <a:p>
              <a:r>
                <a:rPr lang="fr-FR" b="1" dirty="0" smtClean="0">
                  <a:solidFill>
                    <a:srgbClr val="037719"/>
                  </a:solidFill>
                </a:rPr>
                <a:t>Fin d’expansion foliaire</a:t>
              </a:r>
              <a:endParaRPr lang="fr-FR" b="1" dirty="0">
                <a:solidFill>
                  <a:srgbClr val="037719"/>
                </a:solidFill>
              </a:endParaRPr>
            </a:p>
          </p:txBody>
        </p:sp>
        <p:sp>
          <p:nvSpPr>
            <p:cNvPr id="26" name="ZoneTexte 25"/>
            <p:cNvSpPr txBox="1"/>
            <p:nvPr/>
          </p:nvSpPr>
          <p:spPr>
            <a:xfrm>
              <a:off x="6156176" y="4745123"/>
              <a:ext cx="1064197" cy="384721"/>
            </a:xfrm>
            <a:prstGeom prst="rect">
              <a:avLst/>
            </a:prstGeom>
            <a:noFill/>
          </p:spPr>
          <p:txBody>
            <a:bodyPr wrap="none" rtlCol="0">
              <a:spAutoFit/>
            </a:bodyPr>
            <a:lstStyle/>
            <a:p>
              <a:r>
                <a:rPr lang="fr-FR" b="1" dirty="0" smtClean="0">
                  <a:solidFill>
                    <a:srgbClr val="C00000"/>
                  </a:solidFill>
                </a:rPr>
                <a:t>Floraison</a:t>
              </a:r>
              <a:endParaRPr lang="fr-FR" b="1" dirty="0">
                <a:solidFill>
                  <a:srgbClr val="C00000"/>
                </a:solidFill>
              </a:endParaRPr>
            </a:p>
          </p:txBody>
        </p:sp>
        <p:sp>
          <p:nvSpPr>
            <p:cNvPr id="27" name="ZoneTexte 26"/>
            <p:cNvSpPr txBox="1"/>
            <p:nvPr/>
          </p:nvSpPr>
          <p:spPr>
            <a:xfrm>
              <a:off x="4139951" y="5777011"/>
              <a:ext cx="901430" cy="384721"/>
            </a:xfrm>
            <a:prstGeom prst="rect">
              <a:avLst/>
            </a:prstGeom>
            <a:noFill/>
          </p:spPr>
          <p:txBody>
            <a:bodyPr wrap="none" rtlCol="0">
              <a:spAutoFit/>
            </a:bodyPr>
            <a:lstStyle/>
            <a:p>
              <a:r>
                <a:rPr lang="fr-FR" b="1" dirty="0" smtClean="0">
                  <a:solidFill>
                    <a:srgbClr val="C00000"/>
                  </a:solidFill>
                </a:rPr>
                <a:t>Récolte</a:t>
              </a:r>
              <a:endParaRPr lang="fr-FR" b="1" dirty="0">
                <a:solidFill>
                  <a:srgbClr val="C00000"/>
                </a:solidFill>
              </a:endParaRPr>
            </a:p>
          </p:txBody>
        </p:sp>
      </p:grpSp>
      <p:sp>
        <p:nvSpPr>
          <p:cNvPr id="24" name="ZoneTexte 23"/>
          <p:cNvSpPr txBox="1"/>
          <p:nvPr/>
        </p:nvSpPr>
        <p:spPr>
          <a:xfrm>
            <a:off x="176662" y="919701"/>
            <a:ext cx="2727535" cy="538641"/>
          </a:xfrm>
          <a:prstGeom prst="rect">
            <a:avLst/>
          </a:prstGeom>
          <a:noFill/>
        </p:spPr>
        <p:txBody>
          <a:bodyPr wrap="none" lIns="105507" tIns="52754" rIns="105507" bIns="52754" rtlCol="0">
            <a:spAutoFit/>
          </a:bodyPr>
          <a:lstStyle/>
          <a:p>
            <a:r>
              <a:rPr lang="fr-FR" sz="2800" b="1" dirty="0">
                <a:solidFill>
                  <a:srgbClr val="037719"/>
                </a:solidFill>
              </a:rPr>
              <a:t>Noyers hybrides</a:t>
            </a:r>
          </a:p>
        </p:txBody>
      </p:sp>
      <p:sp>
        <p:nvSpPr>
          <p:cNvPr id="29" name="ZoneTexte 28"/>
          <p:cNvSpPr txBox="1"/>
          <p:nvPr/>
        </p:nvSpPr>
        <p:spPr>
          <a:xfrm>
            <a:off x="9148491" y="919701"/>
            <a:ext cx="1318908" cy="538641"/>
          </a:xfrm>
          <a:prstGeom prst="rect">
            <a:avLst/>
          </a:prstGeom>
          <a:noFill/>
        </p:spPr>
        <p:txBody>
          <a:bodyPr wrap="none" lIns="105507" tIns="52754" rIns="105507" bIns="52754" rtlCol="0">
            <a:spAutoFit/>
          </a:bodyPr>
          <a:lstStyle/>
          <a:p>
            <a:r>
              <a:rPr lang="fr-FR" sz="2800" b="1" dirty="0">
                <a:solidFill>
                  <a:srgbClr val="C00000"/>
                </a:solidFill>
              </a:rPr>
              <a:t>Blé dur</a:t>
            </a:r>
          </a:p>
        </p:txBody>
      </p:sp>
      <p:pic>
        <p:nvPicPr>
          <p:cNvPr id="31" name="Image 30"/>
          <p:cNvPicPr>
            <a:picLocks noChangeAspect="1"/>
          </p:cNvPicPr>
          <p:nvPr/>
        </p:nvPicPr>
        <p:blipFill rotWithShape="1">
          <a:blip r:embed="rId8" cstate="print">
            <a:extLst>
              <a:ext uri="{28A0092B-C50C-407E-A947-70E740481C1C}">
                <a14:useLocalDpi xmlns:a14="http://schemas.microsoft.com/office/drawing/2010/main" val="0"/>
              </a:ext>
            </a:extLst>
          </a:blip>
          <a:srcRect l="31817" t="13643" r="4493" b="28095"/>
          <a:stretch/>
        </p:blipFill>
        <p:spPr>
          <a:xfrm>
            <a:off x="169950" y="1572390"/>
            <a:ext cx="1960348" cy="2255963"/>
          </a:xfrm>
          <a:prstGeom prst="rect">
            <a:avLst/>
          </a:prstGeom>
        </p:spPr>
      </p:pic>
      <p:sp>
        <p:nvSpPr>
          <p:cNvPr id="4" name="Espace réservé du numéro de diapositive 3"/>
          <p:cNvSpPr>
            <a:spLocks noGrp="1"/>
          </p:cNvSpPr>
          <p:nvPr>
            <p:ph type="sldNum" sz="quarter" idx="12"/>
          </p:nvPr>
        </p:nvSpPr>
        <p:spPr/>
        <p:txBody>
          <a:bodyPr>
            <a:normAutofit fontScale="85000" lnSpcReduction="20000"/>
          </a:bodyPr>
          <a:lstStyle/>
          <a:p>
            <a:fld id="{CF4668DC-857F-487D-BFFA-8C0CA5037977}" type="slidenum">
              <a:rPr lang="fr-BE" smtClean="0"/>
              <a:pPr/>
              <a:t>7</a:t>
            </a:fld>
            <a:endParaRPr lang="fr-BE" smtClean="0"/>
          </a:p>
          <a:p>
            <a:endParaRPr lang="fr-BE" dirty="0"/>
          </a:p>
        </p:txBody>
      </p:sp>
    </p:spTree>
    <p:extLst>
      <p:ext uri="{BB962C8B-B14F-4D97-AF65-F5344CB8AC3E}">
        <p14:creationId xmlns:p14="http://schemas.microsoft.com/office/powerpoint/2010/main" val="129592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2"/>
          <p:cNvSpPr txBox="1">
            <a:spLocks noChangeArrowheads="1"/>
          </p:cNvSpPr>
          <p:nvPr/>
        </p:nvSpPr>
        <p:spPr bwMode="auto">
          <a:xfrm>
            <a:off x="451580" y="-8874"/>
            <a:ext cx="10025024" cy="738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CC00"/>
              </a:buClr>
              <a:buSzPct val="100000"/>
              <a:buFont typeface="Comic Sans MS" pitchFamily="66" charset="0"/>
              <a:buNone/>
            </a:pPr>
            <a:r>
              <a:rPr lang="en-GB" sz="3700" b="1" dirty="0" smtClean="0">
                <a:latin typeface="+mj-lt"/>
              </a:rPr>
              <a:t>Du </a:t>
            </a:r>
            <a:r>
              <a:rPr lang="en-GB" sz="3700" b="1" dirty="0" err="1" smtClean="0">
                <a:latin typeface="+mj-lt"/>
              </a:rPr>
              <a:t>système</a:t>
            </a:r>
            <a:r>
              <a:rPr lang="en-GB" sz="3700" b="1" dirty="0" smtClean="0">
                <a:latin typeface="+mj-lt"/>
              </a:rPr>
              <a:t> </a:t>
            </a:r>
            <a:r>
              <a:rPr lang="en-GB" sz="3700" b="1" dirty="0" err="1" smtClean="0">
                <a:latin typeface="+mj-lt"/>
              </a:rPr>
              <a:t>réel</a:t>
            </a:r>
            <a:r>
              <a:rPr lang="en-GB" sz="3700" b="1" dirty="0" smtClean="0">
                <a:latin typeface="+mj-lt"/>
              </a:rPr>
              <a:t> au </a:t>
            </a:r>
            <a:r>
              <a:rPr lang="en-GB" sz="3700" b="1" dirty="0" err="1" smtClean="0">
                <a:latin typeface="+mj-lt"/>
              </a:rPr>
              <a:t>système</a:t>
            </a:r>
            <a:r>
              <a:rPr lang="en-GB" sz="3700" b="1" dirty="0" smtClean="0">
                <a:latin typeface="+mj-lt"/>
              </a:rPr>
              <a:t> </a:t>
            </a:r>
            <a:r>
              <a:rPr lang="en-GB" sz="3700" b="1" dirty="0" err="1" smtClean="0">
                <a:latin typeface="+mj-lt"/>
              </a:rPr>
              <a:t>simulé</a:t>
            </a:r>
            <a:endParaRPr lang="en-GB" sz="3700" b="1" dirty="0">
              <a:latin typeface="+mj-lt"/>
            </a:endParaRPr>
          </a:p>
        </p:txBody>
      </p:sp>
      <p:pic>
        <p:nvPicPr>
          <p:cNvPr id="63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403" y="1098302"/>
            <a:ext cx="3430935" cy="29804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 name="Flèche droite 633"/>
          <p:cNvSpPr/>
          <p:nvPr/>
        </p:nvSpPr>
        <p:spPr>
          <a:xfrm>
            <a:off x="4775193" y="1693358"/>
            <a:ext cx="1351313" cy="591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05507" tIns="52754" rIns="105507" bIns="52754" rtlCol="0" anchor="ctr"/>
          <a:lstStyle/>
          <a:p>
            <a:pPr algn="ctr"/>
            <a:endParaRPr lang="fr-FR"/>
          </a:p>
        </p:txBody>
      </p:sp>
      <p:sp>
        <p:nvSpPr>
          <p:cNvPr id="635" name="ZoneTexte 634"/>
          <p:cNvSpPr txBox="1"/>
          <p:nvPr/>
        </p:nvSpPr>
        <p:spPr>
          <a:xfrm>
            <a:off x="4502208" y="2406031"/>
            <a:ext cx="2312555" cy="1121383"/>
          </a:xfrm>
          <a:prstGeom prst="rect">
            <a:avLst/>
          </a:prstGeom>
          <a:noFill/>
        </p:spPr>
        <p:txBody>
          <a:bodyPr wrap="none" lIns="105507" tIns="52754" rIns="105507" bIns="52754" rtlCol="0">
            <a:spAutoFit/>
          </a:bodyPr>
          <a:lstStyle/>
          <a:p>
            <a:r>
              <a:rPr lang="fr-FR" sz="2300" b="1" dirty="0"/>
              <a:t>Simplification :</a:t>
            </a:r>
          </a:p>
          <a:p>
            <a:r>
              <a:rPr lang="fr-FR" dirty="0" smtClean="0"/>
              <a:t>Arbre moyen</a:t>
            </a:r>
          </a:p>
          <a:p>
            <a:r>
              <a:rPr lang="fr-FR" dirty="0" smtClean="0"/>
              <a:t>+ symétrie torique</a:t>
            </a:r>
            <a:endParaRPr lang="fr-FR" dirty="0"/>
          </a:p>
        </p:txBody>
      </p:sp>
      <p:sp>
        <p:nvSpPr>
          <p:cNvPr id="636" name="ZoneTexte 635"/>
          <p:cNvSpPr txBox="1"/>
          <p:nvPr/>
        </p:nvSpPr>
        <p:spPr>
          <a:xfrm>
            <a:off x="8515275" y="3186534"/>
            <a:ext cx="1977875" cy="465825"/>
          </a:xfrm>
          <a:prstGeom prst="rect">
            <a:avLst/>
          </a:prstGeom>
          <a:noFill/>
        </p:spPr>
        <p:txBody>
          <a:bodyPr wrap="none" lIns="105507" tIns="52754" rIns="105507" bIns="52754" rtlCol="0">
            <a:spAutoFit/>
          </a:bodyPr>
          <a:lstStyle/>
          <a:p>
            <a:r>
              <a:rPr lang="fr-FR" sz="2300" b="1" dirty="0"/>
              <a:t>Discrétisation</a:t>
            </a:r>
          </a:p>
        </p:txBody>
      </p:sp>
      <p:grpSp>
        <p:nvGrpSpPr>
          <p:cNvPr id="5" name="Groupe 4"/>
          <p:cNvGrpSpPr/>
          <p:nvPr/>
        </p:nvGrpSpPr>
        <p:grpSpPr>
          <a:xfrm>
            <a:off x="6715387" y="1080000"/>
            <a:ext cx="2808000" cy="1944000"/>
            <a:chOff x="7128000" y="1080000"/>
            <a:chExt cx="2808000" cy="1944000"/>
          </a:xfrm>
        </p:grpSpPr>
        <p:sp>
          <p:nvSpPr>
            <p:cNvPr id="544" name="Rectangle 543"/>
            <p:cNvSpPr>
              <a:spLocks noChangeArrowheads="1"/>
            </p:cNvSpPr>
            <p:nvPr/>
          </p:nvSpPr>
          <p:spPr bwMode="auto">
            <a:xfrm>
              <a:off x="7128000" y="2376000"/>
              <a:ext cx="936000" cy="648000"/>
            </a:xfrm>
            <a:prstGeom prst="rect">
              <a:avLst/>
            </a:prstGeom>
            <a:solidFill>
              <a:srgbClr val="CC9900">
                <a:alpha val="13000"/>
              </a:srgbClr>
            </a:solidFill>
            <a:ln w="0">
              <a:solidFill>
                <a:srgbClr val="25221E"/>
              </a:solidFill>
              <a:miter lim="800000"/>
              <a:headEnd/>
              <a:tailEnd/>
            </a:ln>
          </p:spPr>
          <p:txBody>
            <a:bodyPr/>
            <a:lstStyle/>
            <a:p>
              <a:endParaRPr lang="fr-FR">
                <a:latin typeface="+mj-lt"/>
              </a:endParaRPr>
            </a:p>
          </p:txBody>
        </p:sp>
        <p:sp>
          <p:nvSpPr>
            <p:cNvPr id="552" name="Rectangle 551"/>
            <p:cNvSpPr>
              <a:spLocks noChangeArrowheads="1"/>
            </p:cNvSpPr>
            <p:nvPr/>
          </p:nvSpPr>
          <p:spPr bwMode="auto">
            <a:xfrm>
              <a:off x="8064000" y="2376000"/>
              <a:ext cx="936000" cy="648000"/>
            </a:xfrm>
            <a:prstGeom prst="rect">
              <a:avLst/>
            </a:prstGeom>
            <a:solidFill>
              <a:srgbClr val="CC9900">
                <a:alpha val="13000"/>
              </a:srgbClr>
            </a:solidFill>
            <a:ln w="0">
              <a:solidFill>
                <a:srgbClr val="25221E"/>
              </a:solidFill>
              <a:miter lim="800000"/>
              <a:headEnd/>
              <a:tailEnd/>
            </a:ln>
          </p:spPr>
          <p:txBody>
            <a:bodyPr/>
            <a:lstStyle/>
            <a:p>
              <a:endParaRPr lang="fr-FR">
                <a:latin typeface="+mj-lt"/>
              </a:endParaRPr>
            </a:p>
          </p:txBody>
        </p:sp>
        <p:sp>
          <p:nvSpPr>
            <p:cNvPr id="560" name="Rectangle 559"/>
            <p:cNvSpPr>
              <a:spLocks noChangeArrowheads="1"/>
            </p:cNvSpPr>
            <p:nvPr/>
          </p:nvSpPr>
          <p:spPr bwMode="auto">
            <a:xfrm>
              <a:off x="9000000" y="2376000"/>
              <a:ext cx="936000" cy="648000"/>
            </a:xfrm>
            <a:prstGeom prst="rect">
              <a:avLst/>
            </a:prstGeom>
            <a:solidFill>
              <a:srgbClr val="CC9900">
                <a:alpha val="13000"/>
              </a:srgbClr>
            </a:solidFill>
            <a:ln w="0">
              <a:solidFill>
                <a:srgbClr val="25221E"/>
              </a:solidFill>
              <a:miter lim="800000"/>
              <a:headEnd/>
              <a:tailEnd/>
            </a:ln>
          </p:spPr>
          <p:txBody>
            <a:bodyPr/>
            <a:lstStyle/>
            <a:p>
              <a:endParaRPr lang="fr-FR">
                <a:latin typeface="+mj-lt"/>
              </a:endParaRPr>
            </a:p>
          </p:txBody>
        </p:sp>
        <p:sp>
          <p:nvSpPr>
            <p:cNvPr id="568" name="Rectangle 567"/>
            <p:cNvSpPr>
              <a:spLocks noChangeArrowheads="1"/>
            </p:cNvSpPr>
            <p:nvPr/>
          </p:nvSpPr>
          <p:spPr bwMode="auto">
            <a:xfrm>
              <a:off x="7128000" y="1080000"/>
              <a:ext cx="936000" cy="648000"/>
            </a:xfrm>
            <a:prstGeom prst="rect">
              <a:avLst/>
            </a:prstGeom>
            <a:solidFill>
              <a:srgbClr val="CC9900">
                <a:alpha val="13000"/>
              </a:srgbClr>
            </a:solidFill>
            <a:ln w="0">
              <a:solidFill>
                <a:srgbClr val="25221E"/>
              </a:solidFill>
              <a:miter lim="800000"/>
              <a:headEnd/>
              <a:tailEnd/>
            </a:ln>
          </p:spPr>
          <p:txBody>
            <a:bodyPr/>
            <a:lstStyle/>
            <a:p>
              <a:endParaRPr lang="fr-FR">
                <a:latin typeface="+mj-lt"/>
              </a:endParaRPr>
            </a:p>
          </p:txBody>
        </p:sp>
        <p:sp>
          <p:nvSpPr>
            <p:cNvPr id="576" name="Rectangle 575"/>
            <p:cNvSpPr>
              <a:spLocks noChangeArrowheads="1"/>
            </p:cNvSpPr>
            <p:nvPr/>
          </p:nvSpPr>
          <p:spPr bwMode="auto">
            <a:xfrm>
              <a:off x="8064000" y="1080000"/>
              <a:ext cx="936000" cy="648000"/>
            </a:xfrm>
            <a:prstGeom prst="rect">
              <a:avLst/>
            </a:prstGeom>
            <a:solidFill>
              <a:srgbClr val="CC9900">
                <a:alpha val="13000"/>
              </a:srgbClr>
            </a:solidFill>
            <a:ln w="0">
              <a:solidFill>
                <a:srgbClr val="25221E"/>
              </a:solidFill>
              <a:miter lim="800000"/>
              <a:headEnd/>
              <a:tailEnd/>
            </a:ln>
          </p:spPr>
          <p:txBody>
            <a:bodyPr/>
            <a:lstStyle/>
            <a:p>
              <a:endParaRPr lang="fr-FR">
                <a:latin typeface="+mj-lt"/>
              </a:endParaRPr>
            </a:p>
          </p:txBody>
        </p:sp>
        <p:sp>
          <p:nvSpPr>
            <p:cNvPr id="584" name="Rectangle 583"/>
            <p:cNvSpPr>
              <a:spLocks noChangeArrowheads="1"/>
            </p:cNvSpPr>
            <p:nvPr/>
          </p:nvSpPr>
          <p:spPr bwMode="auto">
            <a:xfrm>
              <a:off x="9000000" y="1080000"/>
              <a:ext cx="936000" cy="648000"/>
            </a:xfrm>
            <a:prstGeom prst="rect">
              <a:avLst/>
            </a:prstGeom>
            <a:solidFill>
              <a:srgbClr val="CC9900">
                <a:alpha val="13000"/>
              </a:srgbClr>
            </a:solidFill>
            <a:ln w="0">
              <a:solidFill>
                <a:srgbClr val="25221E"/>
              </a:solidFill>
              <a:miter lim="800000"/>
              <a:headEnd/>
              <a:tailEnd/>
            </a:ln>
          </p:spPr>
          <p:txBody>
            <a:bodyPr/>
            <a:lstStyle/>
            <a:p>
              <a:endParaRPr lang="fr-FR">
                <a:latin typeface="+mj-lt"/>
              </a:endParaRPr>
            </a:p>
          </p:txBody>
        </p:sp>
        <p:sp>
          <p:nvSpPr>
            <p:cNvPr id="592" name="Rectangle 591"/>
            <p:cNvSpPr>
              <a:spLocks noChangeArrowheads="1"/>
            </p:cNvSpPr>
            <p:nvPr/>
          </p:nvSpPr>
          <p:spPr bwMode="auto">
            <a:xfrm>
              <a:off x="8063480" y="1728000"/>
              <a:ext cx="936000" cy="648000"/>
            </a:xfrm>
            <a:prstGeom prst="rect">
              <a:avLst/>
            </a:prstGeom>
            <a:solidFill>
              <a:srgbClr val="D99E5F"/>
            </a:solidFill>
            <a:ln w="0">
              <a:solidFill>
                <a:srgbClr val="25221E"/>
              </a:solidFill>
              <a:miter lim="800000"/>
              <a:headEnd/>
              <a:tailEnd/>
            </a:ln>
          </p:spPr>
          <p:txBody>
            <a:bodyPr/>
            <a:lstStyle/>
            <a:p>
              <a:endParaRPr lang="fr-FR">
                <a:latin typeface="+mj-lt"/>
              </a:endParaRPr>
            </a:p>
          </p:txBody>
        </p:sp>
        <p:grpSp>
          <p:nvGrpSpPr>
            <p:cNvPr id="4" name="Groupe 3"/>
            <p:cNvGrpSpPr/>
            <p:nvPr/>
          </p:nvGrpSpPr>
          <p:grpSpPr>
            <a:xfrm>
              <a:off x="8268804" y="1821936"/>
              <a:ext cx="503589" cy="460127"/>
              <a:chOff x="8227243" y="1886118"/>
              <a:chExt cx="503589" cy="460127"/>
            </a:xfrm>
          </p:grpSpPr>
          <p:sp>
            <p:nvSpPr>
              <p:cNvPr id="593" name="Freeform 338"/>
              <p:cNvSpPr>
                <a:spLocks/>
              </p:cNvSpPr>
              <p:nvPr/>
            </p:nvSpPr>
            <p:spPr bwMode="auto">
              <a:xfrm>
                <a:off x="8227243" y="1886118"/>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rgbClr val="005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94" name="Freeform 339"/>
              <p:cNvSpPr>
                <a:spLocks/>
              </p:cNvSpPr>
              <p:nvPr/>
            </p:nvSpPr>
            <p:spPr bwMode="auto">
              <a:xfrm>
                <a:off x="8227243" y="1974318"/>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rgbClr val="0072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95" name="Freeform 340"/>
              <p:cNvSpPr>
                <a:spLocks noEditPoints="1"/>
              </p:cNvSpPr>
              <p:nvPr/>
            </p:nvSpPr>
            <p:spPr bwMode="auto">
              <a:xfrm>
                <a:off x="8424265" y="2184014"/>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rgbClr val="005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96" name="Freeform 341"/>
              <p:cNvSpPr>
                <a:spLocks noEditPoints="1"/>
              </p:cNvSpPr>
              <p:nvPr/>
            </p:nvSpPr>
            <p:spPr bwMode="auto">
              <a:xfrm>
                <a:off x="8555482" y="2198891"/>
                <a:ext cx="127276"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rgbClr val="005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97" name="Freeform 342"/>
              <p:cNvSpPr>
                <a:spLocks noEditPoints="1"/>
              </p:cNvSpPr>
              <p:nvPr/>
            </p:nvSpPr>
            <p:spPr bwMode="auto">
              <a:xfrm>
                <a:off x="8296989" y="2114233"/>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rgbClr val="005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98" name="Freeform 343"/>
              <p:cNvSpPr>
                <a:spLocks noEditPoints="1"/>
              </p:cNvSpPr>
              <p:nvPr/>
            </p:nvSpPr>
            <p:spPr bwMode="auto">
              <a:xfrm>
                <a:off x="8240246" y="2136194"/>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rgbClr val="005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99" name="Freeform 344"/>
              <p:cNvSpPr>
                <a:spLocks noEditPoints="1"/>
              </p:cNvSpPr>
              <p:nvPr/>
            </p:nvSpPr>
            <p:spPr bwMode="auto">
              <a:xfrm>
                <a:off x="8235912" y="1985298"/>
                <a:ext cx="153283"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rgbClr val="0055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00" name="Freeform 345"/>
              <p:cNvSpPr>
                <a:spLocks/>
              </p:cNvSpPr>
              <p:nvPr/>
            </p:nvSpPr>
            <p:spPr bwMode="auto">
              <a:xfrm>
                <a:off x="8227243" y="1886118"/>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noFill/>
              <a:ln w="0">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latin typeface="+mj-lt"/>
                </a:endParaRPr>
              </a:p>
            </p:txBody>
          </p:sp>
        </p:grpSp>
        <p:sp>
          <p:nvSpPr>
            <p:cNvPr id="609" name="Rectangle 608"/>
            <p:cNvSpPr>
              <a:spLocks noChangeArrowheads="1"/>
            </p:cNvSpPr>
            <p:nvPr/>
          </p:nvSpPr>
          <p:spPr bwMode="auto">
            <a:xfrm>
              <a:off x="7128000" y="1728000"/>
              <a:ext cx="936000" cy="648000"/>
            </a:xfrm>
            <a:prstGeom prst="rect">
              <a:avLst/>
            </a:prstGeom>
            <a:solidFill>
              <a:srgbClr val="CC9900">
                <a:alpha val="13000"/>
              </a:srgbClr>
            </a:solidFill>
            <a:ln w="0">
              <a:solidFill>
                <a:srgbClr val="25221E"/>
              </a:solidFill>
              <a:miter lim="800000"/>
              <a:headEnd/>
              <a:tailEnd/>
            </a:ln>
          </p:spPr>
          <p:txBody>
            <a:bodyPr/>
            <a:lstStyle/>
            <a:p>
              <a:endParaRPr lang="fr-FR">
                <a:latin typeface="+mj-lt"/>
              </a:endParaRPr>
            </a:p>
          </p:txBody>
        </p:sp>
        <p:grpSp>
          <p:nvGrpSpPr>
            <p:cNvPr id="3" name="Groupe 2"/>
            <p:cNvGrpSpPr/>
            <p:nvPr/>
          </p:nvGrpSpPr>
          <p:grpSpPr>
            <a:xfrm>
              <a:off x="7338983" y="1821936"/>
              <a:ext cx="503589" cy="460127"/>
              <a:chOff x="6067003" y="1184770"/>
              <a:chExt cx="503589" cy="460127"/>
            </a:xfrm>
          </p:grpSpPr>
          <p:sp>
            <p:nvSpPr>
              <p:cNvPr id="569" name="Freeform 34"/>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70" name="Freeform 35"/>
              <p:cNvSpPr>
                <a:spLocks/>
              </p:cNvSpPr>
              <p:nvPr/>
            </p:nvSpPr>
            <p:spPr bwMode="auto">
              <a:xfrm>
                <a:off x="6067003" y="1272969"/>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71" name="Freeform 36"/>
              <p:cNvSpPr>
                <a:spLocks noEditPoints="1"/>
              </p:cNvSpPr>
              <p:nvPr/>
            </p:nvSpPr>
            <p:spPr bwMode="auto">
              <a:xfrm>
                <a:off x="6264025" y="1482666"/>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72" name="Freeform 37"/>
              <p:cNvSpPr>
                <a:spLocks noEditPoints="1"/>
              </p:cNvSpPr>
              <p:nvPr/>
            </p:nvSpPr>
            <p:spPr bwMode="auto">
              <a:xfrm>
                <a:off x="6395242" y="1497542"/>
                <a:ext cx="127277"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73" name="Freeform 38"/>
              <p:cNvSpPr>
                <a:spLocks noEditPoints="1"/>
              </p:cNvSpPr>
              <p:nvPr/>
            </p:nvSpPr>
            <p:spPr bwMode="auto">
              <a:xfrm>
                <a:off x="6136749" y="1412885"/>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74" name="Freeform 39"/>
              <p:cNvSpPr>
                <a:spLocks noEditPoints="1"/>
              </p:cNvSpPr>
              <p:nvPr/>
            </p:nvSpPr>
            <p:spPr bwMode="auto">
              <a:xfrm>
                <a:off x="6080007" y="1434846"/>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575" name="Freeform 40"/>
              <p:cNvSpPr>
                <a:spLocks noEditPoints="1"/>
              </p:cNvSpPr>
              <p:nvPr/>
            </p:nvSpPr>
            <p:spPr bwMode="auto">
              <a:xfrm>
                <a:off x="6075672" y="1283950"/>
                <a:ext cx="153284"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24" name="Freeform 41"/>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solidFill>
                <a:schemeClr val="accent3">
                  <a:lumMod val="50000"/>
                  <a:alpha val="11000"/>
                </a:schemeClr>
              </a:solidFill>
              <a:ln w="0">
                <a:solidFill>
                  <a:srgbClr val="25221E"/>
                </a:solidFill>
                <a:prstDash val="solid"/>
                <a:round/>
                <a:headEnd/>
                <a:tailEnd/>
              </a:ln>
            </p:spPr>
            <p:txBody>
              <a:bodyPr/>
              <a:lstStyle/>
              <a:p>
                <a:endParaRPr lang="fr-FR">
                  <a:latin typeface="+mj-lt"/>
                </a:endParaRPr>
              </a:p>
            </p:txBody>
          </p:sp>
        </p:grpSp>
        <p:sp>
          <p:nvSpPr>
            <p:cNvPr id="617" name="Rectangle 616"/>
            <p:cNvSpPr>
              <a:spLocks noChangeArrowheads="1"/>
            </p:cNvSpPr>
            <p:nvPr/>
          </p:nvSpPr>
          <p:spPr bwMode="auto">
            <a:xfrm>
              <a:off x="9000000" y="1728000"/>
              <a:ext cx="936000" cy="648000"/>
            </a:xfrm>
            <a:prstGeom prst="rect">
              <a:avLst/>
            </a:prstGeom>
            <a:solidFill>
              <a:srgbClr val="CC9900">
                <a:alpha val="13000"/>
              </a:srgbClr>
            </a:solidFill>
            <a:ln w="0">
              <a:solidFill>
                <a:srgbClr val="25221E"/>
              </a:solidFill>
              <a:miter lim="800000"/>
              <a:headEnd/>
              <a:tailEnd/>
            </a:ln>
          </p:spPr>
          <p:txBody>
            <a:bodyPr/>
            <a:lstStyle/>
            <a:p>
              <a:endParaRPr lang="fr-FR">
                <a:latin typeface="+mj-lt"/>
              </a:endParaRPr>
            </a:p>
          </p:txBody>
        </p:sp>
        <p:grpSp>
          <p:nvGrpSpPr>
            <p:cNvPr id="618" name="Groupe 617"/>
            <p:cNvGrpSpPr/>
            <p:nvPr/>
          </p:nvGrpSpPr>
          <p:grpSpPr>
            <a:xfrm>
              <a:off x="7344205" y="1174939"/>
              <a:ext cx="503589" cy="460127"/>
              <a:chOff x="6067003" y="1184770"/>
              <a:chExt cx="503589" cy="460127"/>
            </a:xfrm>
          </p:grpSpPr>
          <p:sp>
            <p:nvSpPr>
              <p:cNvPr id="619" name="Freeform 34"/>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20" name="Freeform 35"/>
              <p:cNvSpPr>
                <a:spLocks/>
              </p:cNvSpPr>
              <p:nvPr/>
            </p:nvSpPr>
            <p:spPr bwMode="auto">
              <a:xfrm>
                <a:off x="6067003" y="1272969"/>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29" name="Freeform 36"/>
              <p:cNvSpPr>
                <a:spLocks noEditPoints="1"/>
              </p:cNvSpPr>
              <p:nvPr/>
            </p:nvSpPr>
            <p:spPr bwMode="auto">
              <a:xfrm>
                <a:off x="6264025" y="1482666"/>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37" name="Freeform 37"/>
              <p:cNvSpPr>
                <a:spLocks noEditPoints="1"/>
              </p:cNvSpPr>
              <p:nvPr/>
            </p:nvSpPr>
            <p:spPr bwMode="auto">
              <a:xfrm>
                <a:off x="6395242" y="1497542"/>
                <a:ext cx="127277"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38" name="Freeform 38"/>
              <p:cNvSpPr>
                <a:spLocks noEditPoints="1"/>
              </p:cNvSpPr>
              <p:nvPr/>
            </p:nvSpPr>
            <p:spPr bwMode="auto">
              <a:xfrm>
                <a:off x="6136749" y="1412885"/>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39" name="Freeform 39"/>
              <p:cNvSpPr>
                <a:spLocks noEditPoints="1"/>
              </p:cNvSpPr>
              <p:nvPr/>
            </p:nvSpPr>
            <p:spPr bwMode="auto">
              <a:xfrm>
                <a:off x="6080007" y="1434846"/>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40" name="Freeform 40"/>
              <p:cNvSpPr>
                <a:spLocks noEditPoints="1"/>
              </p:cNvSpPr>
              <p:nvPr/>
            </p:nvSpPr>
            <p:spPr bwMode="auto">
              <a:xfrm>
                <a:off x="6075672" y="1283950"/>
                <a:ext cx="153284"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41" name="Freeform 41"/>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solidFill>
                <a:schemeClr val="accent3">
                  <a:lumMod val="50000"/>
                  <a:alpha val="11000"/>
                </a:schemeClr>
              </a:solidFill>
              <a:ln w="0">
                <a:solidFill>
                  <a:srgbClr val="25221E"/>
                </a:solidFill>
                <a:prstDash val="solid"/>
                <a:round/>
                <a:headEnd/>
                <a:tailEnd/>
              </a:ln>
            </p:spPr>
            <p:txBody>
              <a:bodyPr/>
              <a:lstStyle/>
              <a:p>
                <a:endParaRPr lang="fr-FR">
                  <a:latin typeface="+mj-lt"/>
                </a:endParaRPr>
              </a:p>
            </p:txBody>
          </p:sp>
        </p:grpSp>
        <p:grpSp>
          <p:nvGrpSpPr>
            <p:cNvPr id="642" name="Groupe 641"/>
            <p:cNvGrpSpPr/>
            <p:nvPr/>
          </p:nvGrpSpPr>
          <p:grpSpPr>
            <a:xfrm>
              <a:off x="8251270" y="2469936"/>
              <a:ext cx="503589" cy="460127"/>
              <a:chOff x="6067003" y="1184770"/>
              <a:chExt cx="503589" cy="460127"/>
            </a:xfrm>
          </p:grpSpPr>
          <p:sp>
            <p:nvSpPr>
              <p:cNvPr id="643" name="Freeform 34"/>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44" name="Freeform 35"/>
              <p:cNvSpPr>
                <a:spLocks/>
              </p:cNvSpPr>
              <p:nvPr/>
            </p:nvSpPr>
            <p:spPr bwMode="auto">
              <a:xfrm>
                <a:off x="6067003" y="1272969"/>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45" name="Freeform 36"/>
              <p:cNvSpPr>
                <a:spLocks noEditPoints="1"/>
              </p:cNvSpPr>
              <p:nvPr/>
            </p:nvSpPr>
            <p:spPr bwMode="auto">
              <a:xfrm>
                <a:off x="6264025" y="1482666"/>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46" name="Freeform 37"/>
              <p:cNvSpPr>
                <a:spLocks noEditPoints="1"/>
              </p:cNvSpPr>
              <p:nvPr/>
            </p:nvSpPr>
            <p:spPr bwMode="auto">
              <a:xfrm>
                <a:off x="6395242" y="1497542"/>
                <a:ext cx="127277"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47" name="Freeform 38"/>
              <p:cNvSpPr>
                <a:spLocks noEditPoints="1"/>
              </p:cNvSpPr>
              <p:nvPr/>
            </p:nvSpPr>
            <p:spPr bwMode="auto">
              <a:xfrm>
                <a:off x="6136749" y="1412885"/>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48" name="Freeform 39"/>
              <p:cNvSpPr>
                <a:spLocks noEditPoints="1"/>
              </p:cNvSpPr>
              <p:nvPr/>
            </p:nvSpPr>
            <p:spPr bwMode="auto">
              <a:xfrm>
                <a:off x="6080007" y="1434846"/>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49" name="Freeform 40"/>
              <p:cNvSpPr>
                <a:spLocks noEditPoints="1"/>
              </p:cNvSpPr>
              <p:nvPr/>
            </p:nvSpPr>
            <p:spPr bwMode="auto">
              <a:xfrm>
                <a:off x="6075672" y="1283950"/>
                <a:ext cx="153284"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50" name="Freeform 41"/>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solidFill>
                <a:schemeClr val="accent3">
                  <a:lumMod val="50000"/>
                  <a:alpha val="11000"/>
                </a:schemeClr>
              </a:solidFill>
              <a:ln w="0">
                <a:solidFill>
                  <a:srgbClr val="25221E"/>
                </a:solidFill>
                <a:prstDash val="solid"/>
                <a:round/>
                <a:headEnd/>
                <a:tailEnd/>
              </a:ln>
            </p:spPr>
            <p:txBody>
              <a:bodyPr/>
              <a:lstStyle/>
              <a:p>
                <a:endParaRPr lang="fr-FR">
                  <a:latin typeface="+mj-lt"/>
                </a:endParaRPr>
              </a:p>
            </p:txBody>
          </p:sp>
        </p:grpSp>
        <p:grpSp>
          <p:nvGrpSpPr>
            <p:cNvPr id="651" name="Groupe 650"/>
            <p:cNvGrpSpPr/>
            <p:nvPr/>
          </p:nvGrpSpPr>
          <p:grpSpPr>
            <a:xfrm>
              <a:off x="9216204" y="2467868"/>
              <a:ext cx="503589" cy="460127"/>
              <a:chOff x="6067003" y="1184770"/>
              <a:chExt cx="503589" cy="460127"/>
            </a:xfrm>
          </p:grpSpPr>
          <p:sp>
            <p:nvSpPr>
              <p:cNvPr id="652" name="Freeform 34"/>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53" name="Freeform 35"/>
              <p:cNvSpPr>
                <a:spLocks/>
              </p:cNvSpPr>
              <p:nvPr/>
            </p:nvSpPr>
            <p:spPr bwMode="auto">
              <a:xfrm>
                <a:off x="6067003" y="1272969"/>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54" name="Freeform 36"/>
              <p:cNvSpPr>
                <a:spLocks noEditPoints="1"/>
              </p:cNvSpPr>
              <p:nvPr/>
            </p:nvSpPr>
            <p:spPr bwMode="auto">
              <a:xfrm>
                <a:off x="6264025" y="1482666"/>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55" name="Freeform 37"/>
              <p:cNvSpPr>
                <a:spLocks noEditPoints="1"/>
              </p:cNvSpPr>
              <p:nvPr/>
            </p:nvSpPr>
            <p:spPr bwMode="auto">
              <a:xfrm>
                <a:off x="6395242" y="1497542"/>
                <a:ext cx="127277"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56" name="Freeform 38"/>
              <p:cNvSpPr>
                <a:spLocks noEditPoints="1"/>
              </p:cNvSpPr>
              <p:nvPr/>
            </p:nvSpPr>
            <p:spPr bwMode="auto">
              <a:xfrm>
                <a:off x="6136749" y="1412885"/>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57" name="Freeform 39"/>
              <p:cNvSpPr>
                <a:spLocks noEditPoints="1"/>
              </p:cNvSpPr>
              <p:nvPr/>
            </p:nvSpPr>
            <p:spPr bwMode="auto">
              <a:xfrm>
                <a:off x="6080007" y="1434846"/>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58" name="Freeform 40"/>
              <p:cNvSpPr>
                <a:spLocks noEditPoints="1"/>
              </p:cNvSpPr>
              <p:nvPr/>
            </p:nvSpPr>
            <p:spPr bwMode="auto">
              <a:xfrm>
                <a:off x="6075672" y="1283950"/>
                <a:ext cx="153284"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59" name="Freeform 41"/>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solidFill>
                <a:schemeClr val="accent3">
                  <a:lumMod val="50000"/>
                  <a:alpha val="11000"/>
                </a:schemeClr>
              </a:solidFill>
              <a:ln w="0">
                <a:solidFill>
                  <a:srgbClr val="25221E"/>
                </a:solidFill>
                <a:prstDash val="solid"/>
                <a:round/>
                <a:headEnd/>
                <a:tailEnd/>
              </a:ln>
            </p:spPr>
            <p:txBody>
              <a:bodyPr/>
              <a:lstStyle/>
              <a:p>
                <a:endParaRPr lang="fr-FR">
                  <a:latin typeface="+mj-lt"/>
                </a:endParaRPr>
              </a:p>
            </p:txBody>
          </p:sp>
        </p:grpSp>
        <p:grpSp>
          <p:nvGrpSpPr>
            <p:cNvPr id="660" name="Groupe 659"/>
            <p:cNvGrpSpPr/>
            <p:nvPr/>
          </p:nvGrpSpPr>
          <p:grpSpPr>
            <a:xfrm>
              <a:off x="9216000" y="1821936"/>
              <a:ext cx="503589" cy="460127"/>
              <a:chOff x="6067003" y="1184770"/>
              <a:chExt cx="503589" cy="460127"/>
            </a:xfrm>
          </p:grpSpPr>
          <p:sp>
            <p:nvSpPr>
              <p:cNvPr id="661" name="Freeform 34"/>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62" name="Freeform 35"/>
              <p:cNvSpPr>
                <a:spLocks/>
              </p:cNvSpPr>
              <p:nvPr/>
            </p:nvSpPr>
            <p:spPr bwMode="auto">
              <a:xfrm>
                <a:off x="6067003" y="1272969"/>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63" name="Freeform 36"/>
              <p:cNvSpPr>
                <a:spLocks noEditPoints="1"/>
              </p:cNvSpPr>
              <p:nvPr/>
            </p:nvSpPr>
            <p:spPr bwMode="auto">
              <a:xfrm>
                <a:off x="6264025" y="1482666"/>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64" name="Freeform 37"/>
              <p:cNvSpPr>
                <a:spLocks noEditPoints="1"/>
              </p:cNvSpPr>
              <p:nvPr/>
            </p:nvSpPr>
            <p:spPr bwMode="auto">
              <a:xfrm>
                <a:off x="6395242" y="1497542"/>
                <a:ext cx="127277"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65" name="Freeform 38"/>
              <p:cNvSpPr>
                <a:spLocks noEditPoints="1"/>
              </p:cNvSpPr>
              <p:nvPr/>
            </p:nvSpPr>
            <p:spPr bwMode="auto">
              <a:xfrm>
                <a:off x="6136749" y="1412885"/>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66" name="Freeform 39"/>
              <p:cNvSpPr>
                <a:spLocks noEditPoints="1"/>
              </p:cNvSpPr>
              <p:nvPr/>
            </p:nvSpPr>
            <p:spPr bwMode="auto">
              <a:xfrm>
                <a:off x="6080007" y="1434846"/>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67" name="Freeform 40"/>
              <p:cNvSpPr>
                <a:spLocks noEditPoints="1"/>
              </p:cNvSpPr>
              <p:nvPr/>
            </p:nvSpPr>
            <p:spPr bwMode="auto">
              <a:xfrm>
                <a:off x="6075672" y="1283950"/>
                <a:ext cx="153284"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68" name="Freeform 41"/>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solidFill>
                <a:schemeClr val="accent3">
                  <a:lumMod val="50000"/>
                  <a:alpha val="11000"/>
                </a:schemeClr>
              </a:solidFill>
              <a:ln w="0">
                <a:solidFill>
                  <a:srgbClr val="25221E"/>
                </a:solidFill>
                <a:prstDash val="solid"/>
                <a:round/>
                <a:headEnd/>
                <a:tailEnd/>
              </a:ln>
            </p:spPr>
            <p:txBody>
              <a:bodyPr/>
              <a:lstStyle/>
              <a:p>
                <a:endParaRPr lang="fr-FR">
                  <a:latin typeface="+mj-lt"/>
                </a:endParaRPr>
              </a:p>
            </p:txBody>
          </p:sp>
        </p:grpSp>
        <p:grpSp>
          <p:nvGrpSpPr>
            <p:cNvPr id="669" name="Groupe 668"/>
            <p:cNvGrpSpPr/>
            <p:nvPr/>
          </p:nvGrpSpPr>
          <p:grpSpPr>
            <a:xfrm>
              <a:off x="9216205" y="1174939"/>
              <a:ext cx="503589" cy="460127"/>
              <a:chOff x="6067003" y="1184770"/>
              <a:chExt cx="503589" cy="460127"/>
            </a:xfrm>
          </p:grpSpPr>
          <p:sp>
            <p:nvSpPr>
              <p:cNvPr id="670" name="Freeform 34"/>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71" name="Freeform 35"/>
              <p:cNvSpPr>
                <a:spLocks/>
              </p:cNvSpPr>
              <p:nvPr/>
            </p:nvSpPr>
            <p:spPr bwMode="auto">
              <a:xfrm>
                <a:off x="6067003" y="1272969"/>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72" name="Freeform 36"/>
              <p:cNvSpPr>
                <a:spLocks noEditPoints="1"/>
              </p:cNvSpPr>
              <p:nvPr/>
            </p:nvSpPr>
            <p:spPr bwMode="auto">
              <a:xfrm>
                <a:off x="6264025" y="1482666"/>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73" name="Freeform 37"/>
              <p:cNvSpPr>
                <a:spLocks noEditPoints="1"/>
              </p:cNvSpPr>
              <p:nvPr/>
            </p:nvSpPr>
            <p:spPr bwMode="auto">
              <a:xfrm>
                <a:off x="6395242" y="1497542"/>
                <a:ext cx="127277"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74" name="Freeform 38"/>
              <p:cNvSpPr>
                <a:spLocks noEditPoints="1"/>
              </p:cNvSpPr>
              <p:nvPr/>
            </p:nvSpPr>
            <p:spPr bwMode="auto">
              <a:xfrm>
                <a:off x="6136749" y="1412885"/>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75" name="Freeform 39"/>
              <p:cNvSpPr>
                <a:spLocks noEditPoints="1"/>
              </p:cNvSpPr>
              <p:nvPr/>
            </p:nvSpPr>
            <p:spPr bwMode="auto">
              <a:xfrm>
                <a:off x="6080007" y="1434846"/>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76" name="Freeform 40"/>
              <p:cNvSpPr>
                <a:spLocks noEditPoints="1"/>
              </p:cNvSpPr>
              <p:nvPr/>
            </p:nvSpPr>
            <p:spPr bwMode="auto">
              <a:xfrm>
                <a:off x="6075672" y="1283950"/>
                <a:ext cx="153284"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77" name="Freeform 41"/>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solidFill>
                <a:schemeClr val="accent3">
                  <a:lumMod val="50000"/>
                  <a:alpha val="11000"/>
                </a:schemeClr>
              </a:solidFill>
              <a:ln w="0">
                <a:solidFill>
                  <a:srgbClr val="25221E"/>
                </a:solidFill>
                <a:prstDash val="solid"/>
                <a:round/>
                <a:headEnd/>
                <a:tailEnd/>
              </a:ln>
            </p:spPr>
            <p:txBody>
              <a:bodyPr/>
              <a:lstStyle/>
              <a:p>
                <a:endParaRPr lang="fr-FR">
                  <a:latin typeface="+mj-lt"/>
                </a:endParaRPr>
              </a:p>
            </p:txBody>
          </p:sp>
        </p:grpSp>
        <p:grpSp>
          <p:nvGrpSpPr>
            <p:cNvPr id="678" name="Groupe 677"/>
            <p:cNvGrpSpPr/>
            <p:nvPr/>
          </p:nvGrpSpPr>
          <p:grpSpPr>
            <a:xfrm>
              <a:off x="8286340" y="1162454"/>
              <a:ext cx="503589" cy="460127"/>
              <a:chOff x="6067003" y="1184770"/>
              <a:chExt cx="503589" cy="460127"/>
            </a:xfrm>
          </p:grpSpPr>
          <p:sp>
            <p:nvSpPr>
              <p:cNvPr id="679" name="Freeform 34"/>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80" name="Freeform 35"/>
              <p:cNvSpPr>
                <a:spLocks/>
              </p:cNvSpPr>
              <p:nvPr/>
            </p:nvSpPr>
            <p:spPr bwMode="auto">
              <a:xfrm>
                <a:off x="6067003" y="1272969"/>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81" name="Freeform 36"/>
              <p:cNvSpPr>
                <a:spLocks noEditPoints="1"/>
              </p:cNvSpPr>
              <p:nvPr/>
            </p:nvSpPr>
            <p:spPr bwMode="auto">
              <a:xfrm>
                <a:off x="6264025" y="1482666"/>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82" name="Freeform 37"/>
              <p:cNvSpPr>
                <a:spLocks noEditPoints="1"/>
              </p:cNvSpPr>
              <p:nvPr/>
            </p:nvSpPr>
            <p:spPr bwMode="auto">
              <a:xfrm>
                <a:off x="6395242" y="1497542"/>
                <a:ext cx="127277"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83" name="Freeform 38"/>
              <p:cNvSpPr>
                <a:spLocks noEditPoints="1"/>
              </p:cNvSpPr>
              <p:nvPr/>
            </p:nvSpPr>
            <p:spPr bwMode="auto">
              <a:xfrm>
                <a:off x="6136749" y="1412885"/>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84" name="Freeform 39"/>
              <p:cNvSpPr>
                <a:spLocks noEditPoints="1"/>
              </p:cNvSpPr>
              <p:nvPr/>
            </p:nvSpPr>
            <p:spPr bwMode="auto">
              <a:xfrm>
                <a:off x="6080007" y="1434846"/>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85" name="Freeform 40"/>
              <p:cNvSpPr>
                <a:spLocks noEditPoints="1"/>
              </p:cNvSpPr>
              <p:nvPr/>
            </p:nvSpPr>
            <p:spPr bwMode="auto">
              <a:xfrm>
                <a:off x="6075672" y="1283950"/>
                <a:ext cx="153284"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86" name="Freeform 41"/>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solidFill>
                <a:schemeClr val="accent3">
                  <a:lumMod val="50000"/>
                  <a:alpha val="11000"/>
                </a:schemeClr>
              </a:solidFill>
              <a:ln w="0">
                <a:solidFill>
                  <a:srgbClr val="25221E"/>
                </a:solidFill>
                <a:prstDash val="solid"/>
                <a:round/>
                <a:headEnd/>
                <a:tailEnd/>
              </a:ln>
            </p:spPr>
            <p:txBody>
              <a:bodyPr/>
              <a:lstStyle/>
              <a:p>
                <a:endParaRPr lang="fr-FR">
                  <a:latin typeface="+mj-lt"/>
                </a:endParaRPr>
              </a:p>
            </p:txBody>
          </p:sp>
        </p:grpSp>
        <p:grpSp>
          <p:nvGrpSpPr>
            <p:cNvPr id="687" name="Groupe 686"/>
            <p:cNvGrpSpPr/>
            <p:nvPr/>
          </p:nvGrpSpPr>
          <p:grpSpPr>
            <a:xfrm>
              <a:off x="7330139" y="2506596"/>
              <a:ext cx="503589" cy="460127"/>
              <a:chOff x="6067003" y="1184770"/>
              <a:chExt cx="503589" cy="460127"/>
            </a:xfrm>
          </p:grpSpPr>
          <p:sp>
            <p:nvSpPr>
              <p:cNvPr id="688" name="Freeform 34"/>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89" name="Freeform 35"/>
              <p:cNvSpPr>
                <a:spLocks/>
              </p:cNvSpPr>
              <p:nvPr/>
            </p:nvSpPr>
            <p:spPr bwMode="auto">
              <a:xfrm>
                <a:off x="6067003" y="1272969"/>
                <a:ext cx="468519" cy="371927"/>
              </a:xfrm>
              <a:custGeom>
                <a:avLst/>
                <a:gdLst>
                  <a:gd name="T0" fmla="*/ 1156 w 1189"/>
                  <a:gd name="T1" fmla="*/ 738 h 1050"/>
                  <a:gd name="T2" fmla="*/ 1122 w 1189"/>
                  <a:gd name="T3" fmla="*/ 779 h 1050"/>
                  <a:gd name="T4" fmla="*/ 1067 w 1189"/>
                  <a:gd name="T5" fmla="*/ 811 h 1050"/>
                  <a:gd name="T6" fmla="*/ 1022 w 1189"/>
                  <a:gd name="T7" fmla="*/ 883 h 1050"/>
                  <a:gd name="T8" fmla="*/ 933 w 1189"/>
                  <a:gd name="T9" fmla="*/ 915 h 1050"/>
                  <a:gd name="T10" fmla="*/ 889 w 1189"/>
                  <a:gd name="T11" fmla="*/ 925 h 1050"/>
                  <a:gd name="T12" fmla="*/ 900 w 1189"/>
                  <a:gd name="T13" fmla="*/ 956 h 1050"/>
                  <a:gd name="T14" fmla="*/ 844 w 1189"/>
                  <a:gd name="T15" fmla="*/ 977 h 1050"/>
                  <a:gd name="T16" fmla="*/ 778 w 1189"/>
                  <a:gd name="T17" fmla="*/ 1019 h 1050"/>
                  <a:gd name="T18" fmla="*/ 700 w 1189"/>
                  <a:gd name="T19" fmla="*/ 1008 h 1050"/>
                  <a:gd name="T20" fmla="*/ 644 w 1189"/>
                  <a:gd name="T21" fmla="*/ 1039 h 1050"/>
                  <a:gd name="T22" fmla="*/ 600 w 1189"/>
                  <a:gd name="T23" fmla="*/ 1039 h 1050"/>
                  <a:gd name="T24" fmla="*/ 500 w 1189"/>
                  <a:gd name="T25" fmla="*/ 998 h 1050"/>
                  <a:gd name="T26" fmla="*/ 466 w 1189"/>
                  <a:gd name="T27" fmla="*/ 987 h 1050"/>
                  <a:gd name="T28" fmla="*/ 400 w 1189"/>
                  <a:gd name="T29" fmla="*/ 987 h 1050"/>
                  <a:gd name="T30" fmla="*/ 355 w 1189"/>
                  <a:gd name="T31" fmla="*/ 946 h 1050"/>
                  <a:gd name="T32" fmla="*/ 322 w 1189"/>
                  <a:gd name="T33" fmla="*/ 894 h 1050"/>
                  <a:gd name="T34" fmla="*/ 311 w 1189"/>
                  <a:gd name="T35" fmla="*/ 811 h 1050"/>
                  <a:gd name="T36" fmla="*/ 289 w 1189"/>
                  <a:gd name="T37" fmla="*/ 873 h 1050"/>
                  <a:gd name="T38" fmla="*/ 266 w 1189"/>
                  <a:gd name="T39" fmla="*/ 883 h 1050"/>
                  <a:gd name="T40" fmla="*/ 222 w 1189"/>
                  <a:gd name="T41" fmla="*/ 883 h 1050"/>
                  <a:gd name="T42" fmla="*/ 211 w 1189"/>
                  <a:gd name="T43" fmla="*/ 852 h 1050"/>
                  <a:gd name="T44" fmla="*/ 166 w 1189"/>
                  <a:gd name="T45" fmla="*/ 821 h 1050"/>
                  <a:gd name="T46" fmla="*/ 200 w 1189"/>
                  <a:gd name="T47" fmla="*/ 800 h 1050"/>
                  <a:gd name="T48" fmla="*/ 144 w 1189"/>
                  <a:gd name="T49" fmla="*/ 800 h 1050"/>
                  <a:gd name="T50" fmla="*/ 144 w 1189"/>
                  <a:gd name="T51" fmla="*/ 728 h 1050"/>
                  <a:gd name="T52" fmla="*/ 89 w 1189"/>
                  <a:gd name="T53" fmla="*/ 634 h 1050"/>
                  <a:gd name="T54" fmla="*/ 44 w 1189"/>
                  <a:gd name="T55" fmla="*/ 603 h 1050"/>
                  <a:gd name="T56" fmla="*/ 122 w 1189"/>
                  <a:gd name="T57" fmla="*/ 530 h 1050"/>
                  <a:gd name="T58" fmla="*/ 33 w 1189"/>
                  <a:gd name="T59" fmla="*/ 551 h 1050"/>
                  <a:gd name="T60" fmla="*/ 33 w 1189"/>
                  <a:gd name="T61" fmla="*/ 509 h 1050"/>
                  <a:gd name="T62" fmla="*/ 55 w 1189"/>
                  <a:gd name="T63" fmla="*/ 457 h 1050"/>
                  <a:gd name="T64" fmla="*/ 33 w 1189"/>
                  <a:gd name="T65" fmla="*/ 437 h 1050"/>
                  <a:gd name="T66" fmla="*/ 33 w 1189"/>
                  <a:gd name="T67" fmla="*/ 405 h 1050"/>
                  <a:gd name="T68" fmla="*/ 44 w 1189"/>
                  <a:gd name="T69" fmla="*/ 322 h 1050"/>
                  <a:gd name="T70" fmla="*/ 11 w 1189"/>
                  <a:gd name="T71" fmla="*/ 301 h 1050"/>
                  <a:gd name="T72" fmla="*/ 33 w 1189"/>
                  <a:gd name="T73" fmla="*/ 260 h 1050"/>
                  <a:gd name="T74" fmla="*/ 44 w 1189"/>
                  <a:gd name="T75" fmla="*/ 218 h 1050"/>
                  <a:gd name="T76" fmla="*/ 77 w 1189"/>
                  <a:gd name="T77" fmla="*/ 156 h 1050"/>
                  <a:gd name="T78" fmla="*/ 77 w 1189"/>
                  <a:gd name="T79" fmla="*/ 114 h 1050"/>
                  <a:gd name="T80" fmla="*/ 166 w 1189"/>
                  <a:gd name="T81" fmla="*/ 73 h 1050"/>
                  <a:gd name="T82" fmla="*/ 133 w 1189"/>
                  <a:gd name="T83" fmla="*/ 42 h 1050"/>
                  <a:gd name="T84" fmla="*/ 200 w 1189"/>
                  <a:gd name="T85" fmla="*/ 0 h 1050"/>
                  <a:gd name="T86" fmla="*/ 244 w 1189"/>
                  <a:gd name="T87" fmla="*/ 114 h 1050"/>
                  <a:gd name="T88" fmla="*/ 333 w 1189"/>
                  <a:gd name="T89" fmla="*/ 114 h 1050"/>
                  <a:gd name="T90" fmla="*/ 289 w 1189"/>
                  <a:gd name="T91" fmla="*/ 208 h 1050"/>
                  <a:gd name="T92" fmla="*/ 355 w 1189"/>
                  <a:gd name="T93" fmla="*/ 291 h 1050"/>
                  <a:gd name="T94" fmla="*/ 422 w 1189"/>
                  <a:gd name="T95" fmla="*/ 353 h 1050"/>
                  <a:gd name="T96" fmla="*/ 478 w 1189"/>
                  <a:gd name="T97" fmla="*/ 395 h 1050"/>
                  <a:gd name="T98" fmla="*/ 511 w 1189"/>
                  <a:gd name="T99" fmla="*/ 437 h 1050"/>
                  <a:gd name="T100" fmla="*/ 600 w 1189"/>
                  <a:gd name="T101" fmla="*/ 437 h 1050"/>
                  <a:gd name="T102" fmla="*/ 767 w 1189"/>
                  <a:gd name="T103" fmla="*/ 478 h 1050"/>
                  <a:gd name="T104" fmla="*/ 844 w 1189"/>
                  <a:gd name="T105" fmla="*/ 520 h 1050"/>
                  <a:gd name="T106" fmla="*/ 911 w 1189"/>
                  <a:gd name="T107" fmla="*/ 551 h 1050"/>
                  <a:gd name="T108" fmla="*/ 844 w 1189"/>
                  <a:gd name="T109" fmla="*/ 613 h 1050"/>
                  <a:gd name="T110" fmla="*/ 978 w 1189"/>
                  <a:gd name="T111" fmla="*/ 696 h 1050"/>
                  <a:gd name="T112" fmla="*/ 1055 w 1189"/>
                  <a:gd name="T113" fmla="*/ 644 h 1050"/>
                  <a:gd name="T114" fmla="*/ 1089 w 1189"/>
                  <a:gd name="T115" fmla="*/ 696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9" h="1050">
                    <a:moveTo>
                      <a:pt x="1178" y="676"/>
                    </a:moveTo>
                    <a:lnTo>
                      <a:pt x="1189" y="696"/>
                    </a:lnTo>
                    <a:lnTo>
                      <a:pt x="1189" y="707"/>
                    </a:lnTo>
                    <a:lnTo>
                      <a:pt x="1167" y="717"/>
                    </a:lnTo>
                    <a:lnTo>
                      <a:pt x="1156" y="738"/>
                    </a:lnTo>
                    <a:lnTo>
                      <a:pt x="1156" y="738"/>
                    </a:lnTo>
                    <a:lnTo>
                      <a:pt x="1156" y="759"/>
                    </a:lnTo>
                    <a:lnTo>
                      <a:pt x="1156" y="759"/>
                    </a:lnTo>
                    <a:lnTo>
                      <a:pt x="1156" y="759"/>
                    </a:lnTo>
                    <a:lnTo>
                      <a:pt x="1133" y="769"/>
                    </a:lnTo>
                    <a:lnTo>
                      <a:pt x="1122" y="779"/>
                    </a:lnTo>
                    <a:lnTo>
                      <a:pt x="1122" y="779"/>
                    </a:lnTo>
                    <a:lnTo>
                      <a:pt x="1122" y="790"/>
                    </a:lnTo>
                    <a:lnTo>
                      <a:pt x="1111" y="790"/>
                    </a:lnTo>
                    <a:lnTo>
                      <a:pt x="1100" y="800"/>
                    </a:lnTo>
                    <a:lnTo>
                      <a:pt x="1100" y="811"/>
                    </a:lnTo>
                    <a:lnTo>
                      <a:pt x="1089" y="811"/>
                    </a:lnTo>
                    <a:lnTo>
                      <a:pt x="1067" y="811"/>
                    </a:lnTo>
                    <a:lnTo>
                      <a:pt x="1067" y="821"/>
                    </a:lnTo>
                    <a:lnTo>
                      <a:pt x="1067" y="852"/>
                    </a:lnTo>
                    <a:lnTo>
                      <a:pt x="1067" y="873"/>
                    </a:lnTo>
                    <a:lnTo>
                      <a:pt x="1044" y="883"/>
                    </a:lnTo>
                    <a:lnTo>
                      <a:pt x="1033" y="873"/>
                    </a:lnTo>
                    <a:lnTo>
                      <a:pt x="1022" y="883"/>
                    </a:lnTo>
                    <a:lnTo>
                      <a:pt x="1000" y="904"/>
                    </a:lnTo>
                    <a:lnTo>
                      <a:pt x="967" y="904"/>
                    </a:lnTo>
                    <a:lnTo>
                      <a:pt x="955" y="904"/>
                    </a:lnTo>
                    <a:lnTo>
                      <a:pt x="955" y="904"/>
                    </a:lnTo>
                    <a:lnTo>
                      <a:pt x="955" y="925"/>
                    </a:lnTo>
                    <a:lnTo>
                      <a:pt x="933" y="915"/>
                    </a:lnTo>
                    <a:lnTo>
                      <a:pt x="922" y="915"/>
                    </a:lnTo>
                    <a:lnTo>
                      <a:pt x="922" y="915"/>
                    </a:lnTo>
                    <a:lnTo>
                      <a:pt x="900" y="915"/>
                    </a:lnTo>
                    <a:lnTo>
                      <a:pt x="900" y="904"/>
                    </a:lnTo>
                    <a:lnTo>
                      <a:pt x="889" y="883"/>
                    </a:lnTo>
                    <a:lnTo>
                      <a:pt x="889" y="925"/>
                    </a:lnTo>
                    <a:lnTo>
                      <a:pt x="878" y="904"/>
                    </a:lnTo>
                    <a:lnTo>
                      <a:pt x="878" y="894"/>
                    </a:lnTo>
                    <a:lnTo>
                      <a:pt x="878" y="904"/>
                    </a:lnTo>
                    <a:lnTo>
                      <a:pt x="878" y="925"/>
                    </a:lnTo>
                    <a:lnTo>
                      <a:pt x="889" y="956"/>
                    </a:lnTo>
                    <a:lnTo>
                      <a:pt x="900" y="956"/>
                    </a:lnTo>
                    <a:lnTo>
                      <a:pt x="911" y="956"/>
                    </a:lnTo>
                    <a:lnTo>
                      <a:pt x="889" y="967"/>
                    </a:lnTo>
                    <a:lnTo>
                      <a:pt x="878" y="977"/>
                    </a:lnTo>
                    <a:lnTo>
                      <a:pt x="878" y="987"/>
                    </a:lnTo>
                    <a:lnTo>
                      <a:pt x="867" y="977"/>
                    </a:lnTo>
                    <a:lnTo>
                      <a:pt x="844" y="977"/>
                    </a:lnTo>
                    <a:lnTo>
                      <a:pt x="833" y="977"/>
                    </a:lnTo>
                    <a:lnTo>
                      <a:pt x="833" y="1008"/>
                    </a:lnTo>
                    <a:lnTo>
                      <a:pt x="811" y="998"/>
                    </a:lnTo>
                    <a:lnTo>
                      <a:pt x="789" y="987"/>
                    </a:lnTo>
                    <a:lnTo>
                      <a:pt x="789" y="998"/>
                    </a:lnTo>
                    <a:lnTo>
                      <a:pt x="778" y="1019"/>
                    </a:lnTo>
                    <a:lnTo>
                      <a:pt x="744" y="1008"/>
                    </a:lnTo>
                    <a:lnTo>
                      <a:pt x="733" y="1008"/>
                    </a:lnTo>
                    <a:lnTo>
                      <a:pt x="733" y="1019"/>
                    </a:lnTo>
                    <a:lnTo>
                      <a:pt x="711" y="1008"/>
                    </a:lnTo>
                    <a:lnTo>
                      <a:pt x="700" y="1008"/>
                    </a:lnTo>
                    <a:lnTo>
                      <a:pt x="700" y="1008"/>
                    </a:lnTo>
                    <a:lnTo>
                      <a:pt x="689" y="1039"/>
                    </a:lnTo>
                    <a:lnTo>
                      <a:pt x="678" y="1019"/>
                    </a:lnTo>
                    <a:lnTo>
                      <a:pt x="678" y="1008"/>
                    </a:lnTo>
                    <a:lnTo>
                      <a:pt x="666" y="1008"/>
                    </a:lnTo>
                    <a:lnTo>
                      <a:pt x="655" y="1008"/>
                    </a:lnTo>
                    <a:lnTo>
                      <a:pt x="644" y="1039"/>
                    </a:lnTo>
                    <a:lnTo>
                      <a:pt x="633" y="1019"/>
                    </a:lnTo>
                    <a:lnTo>
                      <a:pt x="622" y="1019"/>
                    </a:lnTo>
                    <a:lnTo>
                      <a:pt x="622" y="1019"/>
                    </a:lnTo>
                    <a:lnTo>
                      <a:pt x="611" y="1050"/>
                    </a:lnTo>
                    <a:lnTo>
                      <a:pt x="611" y="1050"/>
                    </a:lnTo>
                    <a:lnTo>
                      <a:pt x="600" y="1039"/>
                    </a:lnTo>
                    <a:lnTo>
                      <a:pt x="589" y="1008"/>
                    </a:lnTo>
                    <a:lnTo>
                      <a:pt x="566" y="1008"/>
                    </a:lnTo>
                    <a:lnTo>
                      <a:pt x="544" y="1008"/>
                    </a:lnTo>
                    <a:lnTo>
                      <a:pt x="533" y="1039"/>
                    </a:lnTo>
                    <a:lnTo>
                      <a:pt x="500" y="998"/>
                    </a:lnTo>
                    <a:lnTo>
                      <a:pt x="500" y="998"/>
                    </a:lnTo>
                    <a:lnTo>
                      <a:pt x="489" y="1008"/>
                    </a:lnTo>
                    <a:lnTo>
                      <a:pt x="489" y="1019"/>
                    </a:lnTo>
                    <a:lnTo>
                      <a:pt x="478" y="1019"/>
                    </a:lnTo>
                    <a:lnTo>
                      <a:pt x="478" y="1019"/>
                    </a:lnTo>
                    <a:lnTo>
                      <a:pt x="478" y="998"/>
                    </a:lnTo>
                    <a:lnTo>
                      <a:pt x="466" y="987"/>
                    </a:lnTo>
                    <a:lnTo>
                      <a:pt x="455" y="977"/>
                    </a:lnTo>
                    <a:lnTo>
                      <a:pt x="444" y="998"/>
                    </a:lnTo>
                    <a:lnTo>
                      <a:pt x="433" y="1008"/>
                    </a:lnTo>
                    <a:lnTo>
                      <a:pt x="433" y="998"/>
                    </a:lnTo>
                    <a:lnTo>
                      <a:pt x="411" y="977"/>
                    </a:lnTo>
                    <a:lnTo>
                      <a:pt x="400" y="987"/>
                    </a:lnTo>
                    <a:lnTo>
                      <a:pt x="400" y="998"/>
                    </a:lnTo>
                    <a:lnTo>
                      <a:pt x="400" y="998"/>
                    </a:lnTo>
                    <a:lnTo>
                      <a:pt x="400" y="998"/>
                    </a:lnTo>
                    <a:lnTo>
                      <a:pt x="400" y="977"/>
                    </a:lnTo>
                    <a:lnTo>
                      <a:pt x="389" y="946"/>
                    </a:lnTo>
                    <a:lnTo>
                      <a:pt x="355" y="946"/>
                    </a:lnTo>
                    <a:lnTo>
                      <a:pt x="344" y="967"/>
                    </a:lnTo>
                    <a:lnTo>
                      <a:pt x="344" y="967"/>
                    </a:lnTo>
                    <a:lnTo>
                      <a:pt x="344" y="956"/>
                    </a:lnTo>
                    <a:lnTo>
                      <a:pt x="333" y="925"/>
                    </a:lnTo>
                    <a:lnTo>
                      <a:pt x="344" y="904"/>
                    </a:lnTo>
                    <a:lnTo>
                      <a:pt x="322" y="894"/>
                    </a:lnTo>
                    <a:lnTo>
                      <a:pt x="322" y="873"/>
                    </a:lnTo>
                    <a:lnTo>
                      <a:pt x="322" y="873"/>
                    </a:lnTo>
                    <a:lnTo>
                      <a:pt x="311" y="883"/>
                    </a:lnTo>
                    <a:lnTo>
                      <a:pt x="333" y="831"/>
                    </a:lnTo>
                    <a:lnTo>
                      <a:pt x="322" y="811"/>
                    </a:lnTo>
                    <a:lnTo>
                      <a:pt x="311" y="811"/>
                    </a:lnTo>
                    <a:lnTo>
                      <a:pt x="289" y="831"/>
                    </a:lnTo>
                    <a:lnTo>
                      <a:pt x="277" y="863"/>
                    </a:lnTo>
                    <a:lnTo>
                      <a:pt x="277" y="873"/>
                    </a:lnTo>
                    <a:lnTo>
                      <a:pt x="277" y="883"/>
                    </a:lnTo>
                    <a:lnTo>
                      <a:pt x="289" y="883"/>
                    </a:lnTo>
                    <a:lnTo>
                      <a:pt x="289" y="873"/>
                    </a:lnTo>
                    <a:lnTo>
                      <a:pt x="289" y="873"/>
                    </a:lnTo>
                    <a:lnTo>
                      <a:pt x="289" y="894"/>
                    </a:lnTo>
                    <a:lnTo>
                      <a:pt x="277" y="894"/>
                    </a:lnTo>
                    <a:lnTo>
                      <a:pt x="277" y="894"/>
                    </a:lnTo>
                    <a:lnTo>
                      <a:pt x="266" y="883"/>
                    </a:lnTo>
                    <a:lnTo>
                      <a:pt x="266" y="883"/>
                    </a:lnTo>
                    <a:lnTo>
                      <a:pt x="255" y="883"/>
                    </a:lnTo>
                    <a:lnTo>
                      <a:pt x="277" y="863"/>
                    </a:lnTo>
                    <a:lnTo>
                      <a:pt x="266" y="831"/>
                    </a:lnTo>
                    <a:lnTo>
                      <a:pt x="255" y="821"/>
                    </a:lnTo>
                    <a:lnTo>
                      <a:pt x="233" y="852"/>
                    </a:lnTo>
                    <a:lnTo>
                      <a:pt x="222" y="883"/>
                    </a:lnTo>
                    <a:lnTo>
                      <a:pt x="222" y="894"/>
                    </a:lnTo>
                    <a:lnTo>
                      <a:pt x="222" y="894"/>
                    </a:lnTo>
                    <a:lnTo>
                      <a:pt x="222" y="883"/>
                    </a:lnTo>
                    <a:lnTo>
                      <a:pt x="222" y="863"/>
                    </a:lnTo>
                    <a:lnTo>
                      <a:pt x="222" y="852"/>
                    </a:lnTo>
                    <a:lnTo>
                      <a:pt x="211" y="852"/>
                    </a:lnTo>
                    <a:lnTo>
                      <a:pt x="200" y="831"/>
                    </a:lnTo>
                    <a:lnTo>
                      <a:pt x="200" y="821"/>
                    </a:lnTo>
                    <a:lnTo>
                      <a:pt x="200" y="821"/>
                    </a:lnTo>
                    <a:lnTo>
                      <a:pt x="189" y="821"/>
                    </a:lnTo>
                    <a:lnTo>
                      <a:pt x="166" y="831"/>
                    </a:lnTo>
                    <a:lnTo>
                      <a:pt x="166" y="821"/>
                    </a:lnTo>
                    <a:lnTo>
                      <a:pt x="144" y="811"/>
                    </a:lnTo>
                    <a:lnTo>
                      <a:pt x="166" y="821"/>
                    </a:lnTo>
                    <a:lnTo>
                      <a:pt x="166" y="821"/>
                    </a:lnTo>
                    <a:lnTo>
                      <a:pt x="211" y="800"/>
                    </a:lnTo>
                    <a:lnTo>
                      <a:pt x="211" y="800"/>
                    </a:lnTo>
                    <a:lnTo>
                      <a:pt x="200" y="800"/>
                    </a:lnTo>
                    <a:lnTo>
                      <a:pt x="189" y="800"/>
                    </a:lnTo>
                    <a:lnTo>
                      <a:pt x="189" y="800"/>
                    </a:lnTo>
                    <a:lnTo>
                      <a:pt x="177" y="790"/>
                    </a:lnTo>
                    <a:lnTo>
                      <a:pt x="166" y="800"/>
                    </a:lnTo>
                    <a:lnTo>
                      <a:pt x="166" y="800"/>
                    </a:lnTo>
                    <a:lnTo>
                      <a:pt x="144" y="800"/>
                    </a:lnTo>
                    <a:lnTo>
                      <a:pt x="133" y="800"/>
                    </a:lnTo>
                    <a:lnTo>
                      <a:pt x="133" y="800"/>
                    </a:lnTo>
                    <a:lnTo>
                      <a:pt x="144" y="769"/>
                    </a:lnTo>
                    <a:lnTo>
                      <a:pt x="166" y="759"/>
                    </a:lnTo>
                    <a:lnTo>
                      <a:pt x="166" y="738"/>
                    </a:lnTo>
                    <a:lnTo>
                      <a:pt x="144" y="728"/>
                    </a:lnTo>
                    <a:lnTo>
                      <a:pt x="89" y="738"/>
                    </a:lnTo>
                    <a:lnTo>
                      <a:pt x="122" y="686"/>
                    </a:lnTo>
                    <a:lnTo>
                      <a:pt x="111" y="686"/>
                    </a:lnTo>
                    <a:lnTo>
                      <a:pt x="89" y="686"/>
                    </a:lnTo>
                    <a:lnTo>
                      <a:pt x="100" y="634"/>
                    </a:lnTo>
                    <a:lnTo>
                      <a:pt x="89" y="634"/>
                    </a:lnTo>
                    <a:lnTo>
                      <a:pt x="66" y="634"/>
                    </a:lnTo>
                    <a:lnTo>
                      <a:pt x="66" y="624"/>
                    </a:lnTo>
                    <a:lnTo>
                      <a:pt x="66" y="613"/>
                    </a:lnTo>
                    <a:lnTo>
                      <a:pt x="66" y="592"/>
                    </a:lnTo>
                    <a:lnTo>
                      <a:pt x="55" y="592"/>
                    </a:lnTo>
                    <a:lnTo>
                      <a:pt x="44" y="603"/>
                    </a:lnTo>
                    <a:lnTo>
                      <a:pt x="44" y="582"/>
                    </a:lnTo>
                    <a:lnTo>
                      <a:pt x="55" y="551"/>
                    </a:lnTo>
                    <a:lnTo>
                      <a:pt x="55" y="551"/>
                    </a:lnTo>
                    <a:lnTo>
                      <a:pt x="66" y="540"/>
                    </a:lnTo>
                    <a:lnTo>
                      <a:pt x="111" y="540"/>
                    </a:lnTo>
                    <a:lnTo>
                      <a:pt x="122" y="530"/>
                    </a:lnTo>
                    <a:lnTo>
                      <a:pt x="122" y="520"/>
                    </a:lnTo>
                    <a:lnTo>
                      <a:pt x="122" y="520"/>
                    </a:lnTo>
                    <a:lnTo>
                      <a:pt x="77" y="520"/>
                    </a:lnTo>
                    <a:lnTo>
                      <a:pt x="55" y="530"/>
                    </a:lnTo>
                    <a:lnTo>
                      <a:pt x="44" y="551"/>
                    </a:lnTo>
                    <a:lnTo>
                      <a:pt x="33" y="551"/>
                    </a:lnTo>
                    <a:lnTo>
                      <a:pt x="33" y="540"/>
                    </a:lnTo>
                    <a:lnTo>
                      <a:pt x="33" y="540"/>
                    </a:lnTo>
                    <a:lnTo>
                      <a:pt x="44" y="520"/>
                    </a:lnTo>
                    <a:lnTo>
                      <a:pt x="44" y="509"/>
                    </a:lnTo>
                    <a:lnTo>
                      <a:pt x="44" y="509"/>
                    </a:lnTo>
                    <a:lnTo>
                      <a:pt x="33" y="509"/>
                    </a:lnTo>
                    <a:lnTo>
                      <a:pt x="22" y="509"/>
                    </a:lnTo>
                    <a:lnTo>
                      <a:pt x="22" y="499"/>
                    </a:lnTo>
                    <a:lnTo>
                      <a:pt x="22" y="499"/>
                    </a:lnTo>
                    <a:lnTo>
                      <a:pt x="33" y="478"/>
                    </a:lnTo>
                    <a:lnTo>
                      <a:pt x="44" y="478"/>
                    </a:lnTo>
                    <a:lnTo>
                      <a:pt x="55" y="457"/>
                    </a:lnTo>
                    <a:lnTo>
                      <a:pt x="55" y="447"/>
                    </a:lnTo>
                    <a:lnTo>
                      <a:pt x="44" y="447"/>
                    </a:lnTo>
                    <a:lnTo>
                      <a:pt x="77" y="447"/>
                    </a:lnTo>
                    <a:lnTo>
                      <a:pt x="77" y="437"/>
                    </a:lnTo>
                    <a:lnTo>
                      <a:pt x="77" y="426"/>
                    </a:lnTo>
                    <a:lnTo>
                      <a:pt x="33" y="437"/>
                    </a:lnTo>
                    <a:lnTo>
                      <a:pt x="33" y="447"/>
                    </a:lnTo>
                    <a:lnTo>
                      <a:pt x="22" y="457"/>
                    </a:lnTo>
                    <a:lnTo>
                      <a:pt x="22" y="447"/>
                    </a:lnTo>
                    <a:lnTo>
                      <a:pt x="22" y="437"/>
                    </a:lnTo>
                    <a:lnTo>
                      <a:pt x="33" y="416"/>
                    </a:lnTo>
                    <a:lnTo>
                      <a:pt x="33" y="405"/>
                    </a:lnTo>
                    <a:lnTo>
                      <a:pt x="22" y="405"/>
                    </a:lnTo>
                    <a:lnTo>
                      <a:pt x="0" y="416"/>
                    </a:lnTo>
                    <a:lnTo>
                      <a:pt x="11" y="385"/>
                    </a:lnTo>
                    <a:lnTo>
                      <a:pt x="22" y="343"/>
                    </a:lnTo>
                    <a:lnTo>
                      <a:pt x="33" y="333"/>
                    </a:lnTo>
                    <a:lnTo>
                      <a:pt x="44" y="322"/>
                    </a:lnTo>
                    <a:lnTo>
                      <a:pt x="100" y="312"/>
                    </a:lnTo>
                    <a:lnTo>
                      <a:pt x="100" y="312"/>
                    </a:lnTo>
                    <a:lnTo>
                      <a:pt x="100" y="301"/>
                    </a:lnTo>
                    <a:lnTo>
                      <a:pt x="55" y="301"/>
                    </a:lnTo>
                    <a:lnTo>
                      <a:pt x="11" y="301"/>
                    </a:lnTo>
                    <a:lnTo>
                      <a:pt x="11" y="301"/>
                    </a:lnTo>
                    <a:lnTo>
                      <a:pt x="11" y="312"/>
                    </a:lnTo>
                    <a:lnTo>
                      <a:pt x="11" y="312"/>
                    </a:lnTo>
                    <a:lnTo>
                      <a:pt x="11" y="312"/>
                    </a:lnTo>
                    <a:lnTo>
                      <a:pt x="0" y="312"/>
                    </a:lnTo>
                    <a:lnTo>
                      <a:pt x="11" y="291"/>
                    </a:lnTo>
                    <a:lnTo>
                      <a:pt x="33" y="260"/>
                    </a:lnTo>
                    <a:lnTo>
                      <a:pt x="44" y="260"/>
                    </a:lnTo>
                    <a:lnTo>
                      <a:pt x="33" y="249"/>
                    </a:lnTo>
                    <a:lnTo>
                      <a:pt x="22" y="249"/>
                    </a:lnTo>
                    <a:lnTo>
                      <a:pt x="22" y="239"/>
                    </a:lnTo>
                    <a:lnTo>
                      <a:pt x="22" y="239"/>
                    </a:lnTo>
                    <a:lnTo>
                      <a:pt x="44" y="218"/>
                    </a:lnTo>
                    <a:lnTo>
                      <a:pt x="77" y="208"/>
                    </a:lnTo>
                    <a:lnTo>
                      <a:pt x="66" y="197"/>
                    </a:lnTo>
                    <a:lnTo>
                      <a:pt x="44" y="187"/>
                    </a:lnTo>
                    <a:lnTo>
                      <a:pt x="55" y="166"/>
                    </a:lnTo>
                    <a:lnTo>
                      <a:pt x="77" y="156"/>
                    </a:lnTo>
                    <a:lnTo>
                      <a:pt x="77" y="156"/>
                    </a:lnTo>
                    <a:lnTo>
                      <a:pt x="66" y="146"/>
                    </a:lnTo>
                    <a:lnTo>
                      <a:pt x="55" y="135"/>
                    </a:lnTo>
                    <a:lnTo>
                      <a:pt x="55" y="135"/>
                    </a:lnTo>
                    <a:lnTo>
                      <a:pt x="55" y="125"/>
                    </a:lnTo>
                    <a:lnTo>
                      <a:pt x="77" y="125"/>
                    </a:lnTo>
                    <a:lnTo>
                      <a:pt x="77" y="114"/>
                    </a:lnTo>
                    <a:lnTo>
                      <a:pt x="77" y="114"/>
                    </a:lnTo>
                    <a:lnTo>
                      <a:pt x="111" y="94"/>
                    </a:lnTo>
                    <a:lnTo>
                      <a:pt x="111" y="94"/>
                    </a:lnTo>
                    <a:lnTo>
                      <a:pt x="111" y="73"/>
                    </a:lnTo>
                    <a:lnTo>
                      <a:pt x="177" y="94"/>
                    </a:lnTo>
                    <a:lnTo>
                      <a:pt x="166" y="73"/>
                    </a:lnTo>
                    <a:lnTo>
                      <a:pt x="133" y="52"/>
                    </a:lnTo>
                    <a:lnTo>
                      <a:pt x="111" y="62"/>
                    </a:lnTo>
                    <a:lnTo>
                      <a:pt x="122" y="62"/>
                    </a:lnTo>
                    <a:lnTo>
                      <a:pt x="133" y="52"/>
                    </a:lnTo>
                    <a:lnTo>
                      <a:pt x="133" y="42"/>
                    </a:lnTo>
                    <a:lnTo>
                      <a:pt x="133" y="42"/>
                    </a:lnTo>
                    <a:lnTo>
                      <a:pt x="122" y="21"/>
                    </a:lnTo>
                    <a:lnTo>
                      <a:pt x="144" y="21"/>
                    </a:lnTo>
                    <a:lnTo>
                      <a:pt x="166" y="10"/>
                    </a:lnTo>
                    <a:lnTo>
                      <a:pt x="166" y="10"/>
                    </a:lnTo>
                    <a:lnTo>
                      <a:pt x="166" y="0"/>
                    </a:lnTo>
                    <a:lnTo>
                      <a:pt x="200" y="0"/>
                    </a:lnTo>
                    <a:lnTo>
                      <a:pt x="222" y="10"/>
                    </a:lnTo>
                    <a:lnTo>
                      <a:pt x="233" y="21"/>
                    </a:lnTo>
                    <a:lnTo>
                      <a:pt x="222" y="52"/>
                    </a:lnTo>
                    <a:lnTo>
                      <a:pt x="222" y="73"/>
                    </a:lnTo>
                    <a:lnTo>
                      <a:pt x="233" y="104"/>
                    </a:lnTo>
                    <a:lnTo>
                      <a:pt x="244" y="114"/>
                    </a:lnTo>
                    <a:lnTo>
                      <a:pt x="255" y="104"/>
                    </a:lnTo>
                    <a:lnTo>
                      <a:pt x="277" y="73"/>
                    </a:lnTo>
                    <a:lnTo>
                      <a:pt x="289" y="62"/>
                    </a:lnTo>
                    <a:lnTo>
                      <a:pt x="311" y="73"/>
                    </a:lnTo>
                    <a:lnTo>
                      <a:pt x="333" y="94"/>
                    </a:lnTo>
                    <a:lnTo>
                      <a:pt x="333" y="114"/>
                    </a:lnTo>
                    <a:lnTo>
                      <a:pt x="322" y="135"/>
                    </a:lnTo>
                    <a:lnTo>
                      <a:pt x="344" y="146"/>
                    </a:lnTo>
                    <a:lnTo>
                      <a:pt x="355" y="156"/>
                    </a:lnTo>
                    <a:lnTo>
                      <a:pt x="344" y="156"/>
                    </a:lnTo>
                    <a:lnTo>
                      <a:pt x="322" y="187"/>
                    </a:lnTo>
                    <a:lnTo>
                      <a:pt x="289" y="208"/>
                    </a:lnTo>
                    <a:lnTo>
                      <a:pt x="300" y="229"/>
                    </a:lnTo>
                    <a:lnTo>
                      <a:pt x="311" y="249"/>
                    </a:lnTo>
                    <a:lnTo>
                      <a:pt x="300" y="260"/>
                    </a:lnTo>
                    <a:lnTo>
                      <a:pt x="300" y="260"/>
                    </a:lnTo>
                    <a:lnTo>
                      <a:pt x="322" y="281"/>
                    </a:lnTo>
                    <a:lnTo>
                      <a:pt x="355" y="291"/>
                    </a:lnTo>
                    <a:lnTo>
                      <a:pt x="377" y="291"/>
                    </a:lnTo>
                    <a:lnTo>
                      <a:pt x="411" y="291"/>
                    </a:lnTo>
                    <a:lnTo>
                      <a:pt x="411" y="301"/>
                    </a:lnTo>
                    <a:lnTo>
                      <a:pt x="422" y="322"/>
                    </a:lnTo>
                    <a:lnTo>
                      <a:pt x="433" y="333"/>
                    </a:lnTo>
                    <a:lnTo>
                      <a:pt x="422" y="353"/>
                    </a:lnTo>
                    <a:lnTo>
                      <a:pt x="411" y="385"/>
                    </a:lnTo>
                    <a:lnTo>
                      <a:pt x="422" y="405"/>
                    </a:lnTo>
                    <a:lnTo>
                      <a:pt x="444" y="426"/>
                    </a:lnTo>
                    <a:lnTo>
                      <a:pt x="466" y="416"/>
                    </a:lnTo>
                    <a:lnTo>
                      <a:pt x="478" y="405"/>
                    </a:lnTo>
                    <a:lnTo>
                      <a:pt x="478" y="395"/>
                    </a:lnTo>
                    <a:lnTo>
                      <a:pt x="489" y="385"/>
                    </a:lnTo>
                    <a:lnTo>
                      <a:pt x="500" y="385"/>
                    </a:lnTo>
                    <a:lnTo>
                      <a:pt x="500" y="395"/>
                    </a:lnTo>
                    <a:lnTo>
                      <a:pt x="500" y="405"/>
                    </a:lnTo>
                    <a:lnTo>
                      <a:pt x="511" y="416"/>
                    </a:lnTo>
                    <a:lnTo>
                      <a:pt x="511" y="437"/>
                    </a:lnTo>
                    <a:lnTo>
                      <a:pt x="500" y="457"/>
                    </a:lnTo>
                    <a:lnTo>
                      <a:pt x="511" y="488"/>
                    </a:lnTo>
                    <a:lnTo>
                      <a:pt x="544" y="488"/>
                    </a:lnTo>
                    <a:lnTo>
                      <a:pt x="566" y="457"/>
                    </a:lnTo>
                    <a:lnTo>
                      <a:pt x="589" y="447"/>
                    </a:lnTo>
                    <a:lnTo>
                      <a:pt x="600" y="437"/>
                    </a:lnTo>
                    <a:lnTo>
                      <a:pt x="611" y="416"/>
                    </a:lnTo>
                    <a:lnTo>
                      <a:pt x="622" y="405"/>
                    </a:lnTo>
                    <a:lnTo>
                      <a:pt x="655" y="405"/>
                    </a:lnTo>
                    <a:lnTo>
                      <a:pt x="689" y="416"/>
                    </a:lnTo>
                    <a:lnTo>
                      <a:pt x="744" y="457"/>
                    </a:lnTo>
                    <a:lnTo>
                      <a:pt x="767" y="478"/>
                    </a:lnTo>
                    <a:lnTo>
                      <a:pt x="811" y="457"/>
                    </a:lnTo>
                    <a:lnTo>
                      <a:pt x="833" y="447"/>
                    </a:lnTo>
                    <a:lnTo>
                      <a:pt x="855" y="457"/>
                    </a:lnTo>
                    <a:lnTo>
                      <a:pt x="867" y="478"/>
                    </a:lnTo>
                    <a:lnTo>
                      <a:pt x="867" y="499"/>
                    </a:lnTo>
                    <a:lnTo>
                      <a:pt x="844" y="520"/>
                    </a:lnTo>
                    <a:lnTo>
                      <a:pt x="833" y="540"/>
                    </a:lnTo>
                    <a:lnTo>
                      <a:pt x="822" y="551"/>
                    </a:lnTo>
                    <a:lnTo>
                      <a:pt x="833" y="551"/>
                    </a:lnTo>
                    <a:lnTo>
                      <a:pt x="867" y="551"/>
                    </a:lnTo>
                    <a:lnTo>
                      <a:pt x="889" y="551"/>
                    </a:lnTo>
                    <a:lnTo>
                      <a:pt x="911" y="551"/>
                    </a:lnTo>
                    <a:lnTo>
                      <a:pt x="944" y="582"/>
                    </a:lnTo>
                    <a:lnTo>
                      <a:pt x="922" y="582"/>
                    </a:lnTo>
                    <a:lnTo>
                      <a:pt x="889" y="582"/>
                    </a:lnTo>
                    <a:lnTo>
                      <a:pt x="855" y="582"/>
                    </a:lnTo>
                    <a:lnTo>
                      <a:pt x="844" y="592"/>
                    </a:lnTo>
                    <a:lnTo>
                      <a:pt x="844" y="613"/>
                    </a:lnTo>
                    <a:lnTo>
                      <a:pt x="855" y="634"/>
                    </a:lnTo>
                    <a:lnTo>
                      <a:pt x="855" y="644"/>
                    </a:lnTo>
                    <a:lnTo>
                      <a:pt x="889" y="665"/>
                    </a:lnTo>
                    <a:lnTo>
                      <a:pt x="933" y="686"/>
                    </a:lnTo>
                    <a:lnTo>
                      <a:pt x="955" y="696"/>
                    </a:lnTo>
                    <a:lnTo>
                      <a:pt x="978" y="696"/>
                    </a:lnTo>
                    <a:lnTo>
                      <a:pt x="989" y="696"/>
                    </a:lnTo>
                    <a:lnTo>
                      <a:pt x="1000" y="686"/>
                    </a:lnTo>
                    <a:lnTo>
                      <a:pt x="1022" y="676"/>
                    </a:lnTo>
                    <a:lnTo>
                      <a:pt x="1044" y="676"/>
                    </a:lnTo>
                    <a:lnTo>
                      <a:pt x="1055" y="665"/>
                    </a:lnTo>
                    <a:lnTo>
                      <a:pt x="1055" y="644"/>
                    </a:lnTo>
                    <a:lnTo>
                      <a:pt x="1078" y="634"/>
                    </a:lnTo>
                    <a:lnTo>
                      <a:pt x="1089" y="634"/>
                    </a:lnTo>
                    <a:lnTo>
                      <a:pt x="1100" y="644"/>
                    </a:lnTo>
                    <a:lnTo>
                      <a:pt x="1078" y="676"/>
                    </a:lnTo>
                    <a:lnTo>
                      <a:pt x="1067" y="696"/>
                    </a:lnTo>
                    <a:lnTo>
                      <a:pt x="1089" y="696"/>
                    </a:lnTo>
                    <a:lnTo>
                      <a:pt x="1100" y="696"/>
                    </a:lnTo>
                    <a:lnTo>
                      <a:pt x="1133" y="686"/>
                    </a:lnTo>
                    <a:lnTo>
                      <a:pt x="1144" y="686"/>
                    </a:lnTo>
                    <a:lnTo>
                      <a:pt x="1156" y="686"/>
                    </a:lnTo>
                    <a:lnTo>
                      <a:pt x="1178" y="676"/>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90" name="Freeform 36"/>
              <p:cNvSpPr>
                <a:spLocks noEditPoints="1"/>
              </p:cNvSpPr>
              <p:nvPr/>
            </p:nvSpPr>
            <p:spPr bwMode="auto">
              <a:xfrm>
                <a:off x="6264025" y="1482666"/>
                <a:ext cx="135551" cy="158335"/>
              </a:xfrm>
              <a:custGeom>
                <a:avLst/>
                <a:gdLst>
                  <a:gd name="T0" fmla="*/ 22 w 344"/>
                  <a:gd name="T1" fmla="*/ 42 h 447"/>
                  <a:gd name="T2" fmla="*/ 11 w 344"/>
                  <a:gd name="T3" fmla="*/ 11 h 447"/>
                  <a:gd name="T4" fmla="*/ 278 w 344"/>
                  <a:gd name="T5" fmla="*/ 21 h 447"/>
                  <a:gd name="T6" fmla="*/ 155 w 344"/>
                  <a:gd name="T7" fmla="*/ 32 h 447"/>
                  <a:gd name="T8" fmla="*/ 144 w 344"/>
                  <a:gd name="T9" fmla="*/ 42 h 447"/>
                  <a:gd name="T10" fmla="*/ 144 w 344"/>
                  <a:gd name="T11" fmla="*/ 21 h 447"/>
                  <a:gd name="T12" fmla="*/ 122 w 344"/>
                  <a:gd name="T13" fmla="*/ 104 h 447"/>
                  <a:gd name="T14" fmla="*/ 211 w 344"/>
                  <a:gd name="T15" fmla="*/ 42 h 447"/>
                  <a:gd name="T16" fmla="*/ 211 w 344"/>
                  <a:gd name="T17" fmla="*/ 94 h 447"/>
                  <a:gd name="T18" fmla="*/ 200 w 344"/>
                  <a:gd name="T19" fmla="*/ 32 h 447"/>
                  <a:gd name="T20" fmla="*/ 289 w 344"/>
                  <a:gd name="T21" fmla="*/ 94 h 447"/>
                  <a:gd name="T22" fmla="*/ 211 w 344"/>
                  <a:gd name="T23" fmla="*/ 177 h 447"/>
                  <a:gd name="T24" fmla="*/ 189 w 344"/>
                  <a:gd name="T25" fmla="*/ 104 h 447"/>
                  <a:gd name="T26" fmla="*/ 267 w 344"/>
                  <a:gd name="T27" fmla="*/ 136 h 447"/>
                  <a:gd name="T28" fmla="*/ 66 w 344"/>
                  <a:gd name="T29" fmla="*/ 167 h 447"/>
                  <a:gd name="T30" fmla="*/ 55 w 344"/>
                  <a:gd name="T31" fmla="*/ 146 h 447"/>
                  <a:gd name="T32" fmla="*/ 44 w 344"/>
                  <a:gd name="T33" fmla="*/ 125 h 447"/>
                  <a:gd name="T34" fmla="*/ 322 w 344"/>
                  <a:gd name="T35" fmla="*/ 167 h 447"/>
                  <a:gd name="T36" fmla="*/ 144 w 344"/>
                  <a:gd name="T37" fmla="*/ 208 h 447"/>
                  <a:gd name="T38" fmla="*/ 111 w 344"/>
                  <a:gd name="T39" fmla="*/ 187 h 447"/>
                  <a:gd name="T40" fmla="*/ 89 w 344"/>
                  <a:gd name="T41" fmla="*/ 219 h 447"/>
                  <a:gd name="T42" fmla="*/ 122 w 344"/>
                  <a:gd name="T43" fmla="*/ 146 h 447"/>
                  <a:gd name="T44" fmla="*/ 255 w 344"/>
                  <a:gd name="T45" fmla="*/ 167 h 447"/>
                  <a:gd name="T46" fmla="*/ 233 w 344"/>
                  <a:gd name="T47" fmla="*/ 219 h 447"/>
                  <a:gd name="T48" fmla="*/ 200 w 344"/>
                  <a:gd name="T49" fmla="*/ 239 h 447"/>
                  <a:gd name="T50" fmla="*/ 178 w 344"/>
                  <a:gd name="T51" fmla="*/ 177 h 447"/>
                  <a:gd name="T52" fmla="*/ 322 w 344"/>
                  <a:gd name="T53" fmla="*/ 219 h 447"/>
                  <a:gd name="T54" fmla="*/ 311 w 344"/>
                  <a:gd name="T55" fmla="*/ 187 h 447"/>
                  <a:gd name="T56" fmla="*/ 311 w 344"/>
                  <a:gd name="T57" fmla="*/ 208 h 447"/>
                  <a:gd name="T58" fmla="*/ 122 w 344"/>
                  <a:gd name="T59" fmla="*/ 260 h 447"/>
                  <a:gd name="T60" fmla="*/ 166 w 344"/>
                  <a:gd name="T61" fmla="*/ 229 h 447"/>
                  <a:gd name="T62" fmla="*/ 178 w 344"/>
                  <a:gd name="T63" fmla="*/ 323 h 447"/>
                  <a:gd name="T64" fmla="*/ 289 w 344"/>
                  <a:gd name="T65" fmla="*/ 239 h 447"/>
                  <a:gd name="T66" fmla="*/ 289 w 344"/>
                  <a:gd name="T67" fmla="*/ 271 h 447"/>
                  <a:gd name="T68" fmla="*/ 233 w 344"/>
                  <a:gd name="T69" fmla="*/ 260 h 447"/>
                  <a:gd name="T70" fmla="*/ 344 w 344"/>
                  <a:gd name="T71" fmla="*/ 271 h 447"/>
                  <a:gd name="T72" fmla="*/ 289 w 344"/>
                  <a:gd name="T73" fmla="*/ 364 h 447"/>
                  <a:gd name="T74" fmla="*/ 255 w 344"/>
                  <a:gd name="T75" fmla="*/ 312 h 447"/>
                  <a:gd name="T76" fmla="*/ 22 w 344"/>
                  <a:gd name="T77" fmla="*/ 302 h 447"/>
                  <a:gd name="T78" fmla="*/ 22 w 344"/>
                  <a:gd name="T79" fmla="*/ 333 h 447"/>
                  <a:gd name="T80" fmla="*/ 22 w 344"/>
                  <a:gd name="T81" fmla="*/ 302 h 447"/>
                  <a:gd name="T82" fmla="*/ 66 w 344"/>
                  <a:gd name="T83" fmla="*/ 354 h 447"/>
                  <a:gd name="T84" fmla="*/ 155 w 344"/>
                  <a:gd name="T85" fmla="*/ 323 h 447"/>
                  <a:gd name="T86" fmla="*/ 144 w 344"/>
                  <a:gd name="T87" fmla="*/ 323 h 447"/>
                  <a:gd name="T88" fmla="*/ 189 w 344"/>
                  <a:gd name="T89" fmla="*/ 364 h 447"/>
                  <a:gd name="T90" fmla="*/ 278 w 344"/>
                  <a:gd name="T91" fmla="*/ 375 h 447"/>
                  <a:gd name="T92" fmla="*/ 33 w 344"/>
                  <a:gd name="T93" fmla="*/ 427 h 447"/>
                  <a:gd name="T94" fmla="*/ 311 w 344"/>
                  <a:gd name="T95" fmla="*/ 375 h 447"/>
                  <a:gd name="T96" fmla="*/ 311 w 344"/>
                  <a:gd name="T97" fmla="*/ 385 h 447"/>
                  <a:gd name="T98" fmla="*/ 111 w 344"/>
                  <a:gd name="T99" fmla="*/ 416 h 447"/>
                  <a:gd name="T100" fmla="*/ 100 w 344"/>
                  <a:gd name="T101" fmla="*/ 385 h 447"/>
                  <a:gd name="T102" fmla="*/ 144 w 344"/>
                  <a:gd name="T103" fmla="*/ 427 h 447"/>
                  <a:gd name="T104" fmla="*/ 133 w 344"/>
                  <a:gd name="T105" fmla="*/ 385 h 447"/>
                  <a:gd name="T106" fmla="*/ 255 w 344"/>
                  <a:gd name="T107" fmla="*/ 41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4" h="447">
                    <a:moveTo>
                      <a:pt x="22" y="11"/>
                    </a:moveTo>
                    <a:lnTo>
                      <a:pt x="44" y="115"/>
                    </a:lnTo>
                    <a:lnTo>
                      <a:pt x="33" y="104"/>
                    </a:lnTo>
                    <a:lnTo>
                      <a:pt x="11" y="94"/>
                    </a:lnTo>
                    <a:lnTo>
                      <a:pt x="22" y="42"/>
                    </a:lnTo>
                    <a:lnTo>
                      <a:pt x="22" y="42"/>
                    </a:lnTo>
                    <a:lnTo>
                      <a:pt x="11" y="42"/>
                    </a:lnTo>
                    <a:lnTo>
                      <a:pt x="11" y="52"/>
                    </a:lnTo>
                    <a:lnTo>
                      <a:pt x="0" y="73"/>
                    </a:lnTo>
                    <a:lnTo>
                      <a:pt x="0" y="42"/>
                    </a:lnTo>
                    <a:lnTo>
                      <a:pt x="11" y="21"/>
                    </a:lnTo>
                    <a:lnTo>
                      <a:pt x="11" y="11"/>
                    </a:lnTo>
                    <a:lnTo>
                      <a:pt x="22" y="0"/>
                    </a:lnTo>
                    <a:lnTo>
                      <a:pt x="22" y="11"/>
                    </a:lnTo>
                    <a:lnTo>
                      <a:pt x="22" y="11"/>
                    </a:lnTo>
                    <a:close/>
                    <a:moveTo>
                      <a:pt x="267" y="0"/>
                    </a:moveTo>
                    <a:lnTo>
                      <a:pt x="278" y="11"/>
                    </a:lnTo>
                    <a:lnTo>
                      <a:pt x="278" y="21"/>
                    </a:lnTo>
                    <a:lnTo>
                      <a:pt x="278" y="42"/>
                    </a:lnTo>
                    <a:lnTo>
                      <a:pt x="255" y="0"/>
                    </a:lnTo>
                    <a:lnTo>
                      <a:pt x="267" y="0"/>
                    </a:lnTo>
                    <a:lnTo>
                      <a:pt x="267" y="0"/>
                    </a:lnTo>
                    <a:close/>
                    <a:moveTo>
                      <a:pt x="144" y="21"/>
                    </a:moveTo>
                    <a:lnTo>
                      <a:pt x="155" y="32"/>
                    </a:lnTo>
                    <a:lnTo>
                      <a:pt x="166" y="73"/>
                    </a:lnTo>
                    <a:lnTo>
                      <a:pt x="166" y="73"/>
                    </a:lnTo>
                    <a:lnTo>
                      <a:pt x="155" y="52"/>
                    </a:lnTo>
                    <a:lnTo>
                      <a:pt x="155" y="42"/>
                    </a:lnTo>
                    <a:lnTo>
                      <a:pt x="155" y="42"/>
                    </a:lnTo>
                    <a:lnTo>
                      <a:pt x="144" y="42"/>
                    </a:lnTo>
                    <a:lnTo>
                      <a:pt x="155" y="94"/>
                    </a:lnTo>
                    <a:lnTo>
                      <a:pt x="144" y="84"/>
                    </a:lnTo>
                    <a:lnTo>
                      <a:pt x="144" y="73"/>
                    </a:lnTo>
                    <a:lnTo>
                      <a:pt x="133" y="42"/>
                    </a:lnTo>
                    <a:lnTo>
                      <a:pt x="133" y="21"/>
                    </a:lnTo>
                    <a:lnTo>
                      <a:pt x="144" y="21"/>
                    </a:lnTo>
                    <a:lnTo>
                      <a:pt x="144" y="21"/>
                    </a:lnTo>
                    <a:close/>
                    <a:moveTo>
                      <a:pt x="100" y="32"/>
                    </a:moveTo>
                    <a:lnTo>
                      <a:pt x="111" y="42"/>
                    </a:lnTo>
                    <a:lnTo>
                      <a:pt x="111" y="42"/>
                    </a:lnTo>
                    <a:lnTo>
                      <a:pt x="122" y="104"/>
                    </a:lnTo>
                    <a:lnTo>
                      <a:pt x="122" y="104"/>
                    </a:lnTo>
                    <a:lnTo>
                      <a:pt x="111" y="94"/>
                    </a:lnTo>
                    <a:lnTo>
                      <a:pt x="100" y="73"/>
                    </a:lnTo>
                    <a:lnTo>
                      <a:pt x="100" y="32"/>
                    </a:lnTo>
                    <a:lnTo>
                      <a:pt x="100" y="32"/>
                    </a:lnTo>
                    <a:close/>
                    <a:moveTo>
                      <a:pt x="200" y="32"/>
                    </a:moveTo>
                    <a:lnTo>
                      <a:pt x="211" y="42"/>
                    </a:lnTo>
                    <a:lnTo>
                      <a:pt x="211" y="52"/>
                    </a:lnTo>
                    <a:lnTo>
                      <a:pt x="211" y="73"/>
                    </a:lnTo>
                    <a:lnTo>
                      <a:pt x="211" y="73"/>
                    </a:lnTo>
                    <a:lnTo>
                      <a:pt x="211" y="73"/>
                    </a:lnTo>
                    <a:lnTo>
                      <a:pt x="200" y="73"/>
                    </a:lnTo>
                    <a:lnTo>
                      <a:pt x="211" y="94"/>
                    </a:lnTo>
                    <a:lnTo>
                      <a:pt x="211" y="94"/>
                    </a:lnTo>
                    <a:lnTo>
                      <a:pt x="200" y="94"/>
                    </a:lnTo>
                    <a:lnTo>
                      <a:pt x="189" y="42"/>
                    </a:lnTo>
                    <a:lnTo>
                      <a:pt x="189" y="32"/>
                    </a:lnTo>
                    <a:lnTo>
                      <a:pt x="200" y="32"/>
                    </a:lnTo>
                    <a:lnTo>
                      <a:pt x="200" y="32"/>
                    </a:lnTo>
                    <a:close/>
                    <a:moveTo>
                      <a:pt x="311" y="84"/>
                    </a:moveTo>
                    <a:lnTo>
                      <a:pt x="322" y="115"/>
                    </a:lnTo>
                    <a:lnTo>
                      <a:pt x="322" y="115"/>
                    </a:lnTo>
                    <a:lnTo>
                      <a:pt x="311" y="115"/>
                    </a:lnTo>
                    <a:lnTo>
                      <a:pt x="289" y="94"/>
                    </a:lnTo>
                    <a:lnTo>
                      <a:pt x="289" y="94"/>
                    </a:lnTo>
                    <a:lnTo>
                      <a:pt x="289" y="84"/>
                    </a:lnTo>
                    <a:lnTo>
                      <a:pt x="311" y="84"/>
                    </a:lnTo>
                    <a:lnTo>
                      <a:pt x="311" y="84"/>
                    </a:lnTo>
                    <a:close/>
                    <a:moveTo>
                      <a:pt x="200" y="115"/>
                    </a:moveTo>
                    <a:lnTo>
                      <a:pt x="200" y="115"/>
                    </a:lnTo>
                    <a:lnTo>
                      <a:pt x="211" y="177"/>
                    </a:lnTo>
                    <a:lnTo>
                      <a:pt x="211" y="177"/>
                    </a:lnTo>
                    <a:lnTo>
                      <a:pt x="200" y="177"/>
                    </a:lnTo>
                    <a:lnTo>
                      <a:pt x="189" y="136"/>
                    </a:lnTo>
                    <a:lnTo>
                      <a:pt x="189" y="115"/>
                    </a:lnTo>
                    <a:lnTo>
                      <a:pt x="189" y="115"/>
                    </a:lnTo>
                    <a:lnTo>
                      <a:pt x="189" y="104"/>
                    </a:lnTo>
                    <a:lnTo>
                      <a:pt x="200" y="115"/>
                    </a:lnTo>
                    <a:lnTo>
                      <a:pt x="200" y="115"/>
                    </a:lnTo>
                    <a:close/>
                    <a:moveTo>
                      <a:pt x="267" y="125"/>
                    </a:moveTo>
                    <a:lnTo>
                      <a:pt x="278" y="167"/>
                    </a:lnTo>
                    <a:lnTo>
                      <a:pt x="267" y="146"/>
                    </a:lnTo>
                    <a:lnTo>
                      <a:pt x="267" y="136"/>
                    </a:lnTo>
                    <a:lnTo>
                      <a:pt x="267" y="136"/>
                    </a:lnTo>
                    <a:lnTo>
                      <a:pt x="267" y="125"/>
                    </a:lnTo>
                    <a:lnTo>
                      <a:pt x="267" y="125"/>
                    </a:lnTo>
                    <a:close/>
                    <a:moveTo>
                      <a:pt x="55" y="125"/>
                    </a:moveTo>
                    <a:lnTo>
                      <a:pt x="66" y="136"/>
                    </a:lnTo>
                    <a:lnTo>
                      <a:pt x="66" y="167"/>
                    </a:lnTo>
                    <a:lnTo>
                      <a:pt x="66" y="177"/>
                    </a:lnTo>
                    <a:lnTo>
                      <a:pt x="66" y="177"/>
                    </a:lnTo>
                    <a:lnTo>
                      <a:pt x="55" y="167"/>
                    </a:lnTo>
                    <a:lnTo>
                      <a:pt x="55" y="146"/>
                    </a:lnTo>
                    <a:lnTo>
                      <a:pt x="55" y="146"/>
                    </a:lnTo>
                    <a:lnTo>
                      <a:pt x="55" y="146"/>
                    </a:lnTo>
                    <a:lnTo>
                      <a:pt x="55" y="146"/>
                    </a:lnTo>
                    <a:lnTo>
                      <a:pt x="55" y="146"/>
                    </a:lnTo>
                    <a:lnTo>
                      <a:pt x="44" y="167"/>
                    </a:lnTo>
                    <a:lnTo>
                      <a:pt x="44" y="177"/>
                    </a:lnTo>
                    <a:lnTo>
                      <a:pt x="44" y="146"/>
                    </a:lnTo>
                    <a:lnTo>
                      <a:pt x="44" y="125"/>
                    </a:lnTo>
                    <a:lnTo>
                      <a:pt x="55" y="125"/>
                    </a:lnTo>
                    <a:lnTo>
                      <a:pt x="55" y="125"/>
                    </a:lnTo>
                    <a:close/>
                    <a:moveTo>
                      <a:pt x="322" y="136"/>
                    </a:moveTo>
                    <a:lnTo>
                      <a:pt x="333" y="167"/>
                    </a:lnTo>
                    <a:lnTo>
                      <a:pt x="333" y="187"/>
                    </a:lnTo>
                    <a:lnTo>
                      <a:pt x="322" y="167"/>
                    </a:lnTo>
                    <a:lnTo>
                      <a:pt x="311" y="136"/>
                    </a:lnTo>
                    <a:lnTo>
                      <a:pt x="322" y="136"/>
                    </a:lnTo>
                    <a:lnTo>
                      <a:pt x="322" y="136"/>
                    </a:lnTo>
                    <a:close/>
                    <a:moveTo>
                      <a:pt x="122" y="146"/>
                    </a:moveTo>
                    <a:lnTo>
                      <a:pt x="133" y="167"/>
                    </a:lnTo>
                    <a:lnTo>
                      <a:pt x="144" y="208"/>
                    </a:lnTo>
                    <a:lnTo>
                      <a:pt x="133" y="187"/>
                    </a:lnTo>
                    <a:lnTo>
                      <a:pt x="133" y="187"/>
                    </a:lnTo>
                    <a:lnTo>
                      <a:pt x="133" y="198"/>
                    </a:lnTo>
                    <a:lnTo>
                      <a:pt x="122" y="187"/>
                    </a:lnTo>
                    <a:lnTo>
                      <a:pt x="111" y="187"/>
                    </a:lnTo>
                    <a:lnTo>
                      <a:pt x="111" y="187"/>
                    </a:lnTo>
                    <a:lnTo>
                      <a:pt x="100" y="229"/>
                    </a:lnTo>
                    <a:lnTo>
                      <a:pt x="100" y="229"/>
                    </a:lnTo>
                    <a:lnTo>
                      <a:pt x="100" y="219"/>
                    </a:lnTo>
                    <a:lnTo>
                      <a:pt x="100" y="208"/>
                    </a:lnTo>
                    <a:lnTo>
                      <a:pt x="89" y="208"/>
                    </a:lnTo>
                    <a:lnTo>
                      <a:pt x="89" y="219"/>
                    </a:lnTo>
                    <a:lnTo>
                      <a:pt x="89" y="229"/>
                    </a:lnTo>
                    <a:lnTo>
                      <a:pt x="66" y="208"/>
                    </a:lnTo>
                    <a:lnTo>
                      <a:pt x="89" y="177"/>
                    </a:lnTo>
                    <a:lnTo>
                      <a:pt x="111" y="177"/>
                    </a:lnTo>
                    <a:lnTo>
                      <a:pt x="111" y="167"/>
                    </a:lnTo>
                    <a:lnTo>
                      <a:pt x="122" y="146"/>
                    </a:lnTo>
                    <a:close/>
                    <a:moveTo>
                      <a:pt x="255" y="167"/>
                    </a:moveTo>
                    <a:lnTo>
                      <a:pt x="267" y="219"/>
                    </a:lnTo>
                    <a:lnTo>
                      <a:pt x="255" y="208"/>
                    </a:lnTo>
                    <a:lnTo>
                      <a:pt x="244" y="198"/>
                    </a:lnTo>
                    <a:lnTo>
                      <a:pt x="255" y="187"/>
                    </a:lnTo>
                    <a:lnTo>
                      <a:pt x="255" y="167"/>
                    </a:lnTo>
                    <a:lnTo>
                      <a:pt x="255" y="167"/>
                    </a:lnTo>
                    <a:close/>
                    <a:moveTo>
                      <a:pt x="233" y="167"/>
                    </a:moveTo>
                    <a:lnTo>
                      <a:pt x="233" y="167"/>
                    </a:lnTo>
                    <a:lnTo>
                      <a:pt x="233" y="177"/>
                    </a:lnTo>
                    <a:lnTo>
                      <a:pt x="233" y="177"/>
                    </a:lnTo>
                    <a:lnTo>
                      <a:pt x="233" y="219"/>
                    </a:lnTo>
                    <a:lnTo>
                      <a:pt x="222" y="167"/>
                    </a:lnTo>
                    <a:lnTo>
                      <a:pt x="233" y="167"/>
                    </a:lnTo>
                    <a:lnTo>
                      <a:pt x="233" y="167"/>
                    </a:lnTo>
                    <a:close/>
                    <a:moveTo>
                      <a:pt x="178" y="177"/>
                    </a:moveTo>
                    <a:lnTo>
                      <a:pt x="189" y="208"/>
                    </a:lnTo>
                    <a:lnTo>
                      <a:pt x="200" y="239"/>
                    </a:lnTo>
                    <a:lnTo>
                      <a:pt x="200" y="260"/>
                    </a:lnTo>
                    <a:lnTo>
                      <a:pt x="189" y="260"/>
                    </a:lnTo>
                    <a:lnTo>
                      <a:pt x="178" y="229"/>
                    </a:lnTo>
                    <a:lnTo>
                      <a:pt x="166" y="198"/>
                    </a:lnTo>
                    <a:lnTo>
                      <a:pt x="178" y="187"/>
                    </a:lnTo>
                    <a:lnTo>
                      <a:pt x="178" y="177"/>
                    </a:lnTo>
                    <a:lnTo>
                      <a:pt x="178" y="177"/>
                    </a:lnTo>
                    <a:close/>
                    <a:moveTo>
                      <a:pt x="311" y="187"/>
                    </a:moveTo>
                    <a:lnTo>
                      <a:pt x="322" y="198"/>
                    </a:lnTo>
                    <a:lnTo>
                      <a:pt x="333" y="208"/>
                    </a:lnTo>
                    <a:lnTo>
                      <a:pt x="333" y="219"/>
                    </a:lnTo>
                    <a:lnTo>
                      <a:pt x="322" y="219"/>
                    </a:lnTo>
                    <a:lnTo>
                      <a:pt x="322" y="208"/>
                    </a:lnTo>
                    <a:lnTo>
                      <a:pt x="322" y="198"/>
                    </a:lnTo>
                    <a:lnTo>
                      <a:pt x="311" y="198"/>
                    </a:lnTo>
                    <a:lnTo>
                      <a:pt x="311" y="198"/>
                    </a:lnTo>
                    <a:lnTo>
                      <a:pt x="311" y="187"/>
                    </a:lnTo>
                    <a:lnTo>
                      <a:pt x="311" y="187"/>
                    </a:lnTo>
                    <a:close/>
                    <a:moveTo>
                      <a:pt x="311" y="208"/>
                    </a:moveTo>
                    <a:lnTo>
                      <a:pt x="311" y="219"/>
                    </a:lnTo>
                    <a:lnTo>
                      <a:pt x="311" y="239"/>
                    </a:lnTo>
                    <a:lnTo>
                      <a:pt x="289" y="229"/>
                    </a:lnTo>
                    <a:lnTo>
                      <a:pt x="289" y="208"/>
                    </a:lnTo>
                    <a:lnTo>
                      <a:pt x="311" y="208"/>
                    </a:lnTo>
                    <a:lnTo>
                      <a:pt x="311" y="208"/>
                    </a:lnTo>
                    <a:close/>
                    <a:moveTo>
                      <a:pt x="122" y="219"/>
                    </a:moveTo>
                    <a:lnTo>
                      <a:pt x="144" y="291"/>
                    </a:lnTo>
                    <a:lnTo>
                      <a:pt x="144" y="291"/>
                    </a:lnTo>
                    <a:lnTo>
                      <a:pt x="133" y="291"/>
                    </a:lnTo>
                    <a:lnTo>
                      <a:pt x="122" y="260"/>
                    </a:lnTo>
                    <a:lnTo>
                      <a:pt x="122" y="219"/>
                    </a:lnTo>
                    <a:lnTo>
                      <a:pt x="122" y="219"/>
                    </a:lnTo>
                    <a:lnTo>
                      <a:pt x="122" y="208"/>
                    </a:lnTo>
                    <a:lnTo>
                      <a:pt x="122" y="219"/>
                    </a:lnTo>
                    <a:lnTo>
                      <a:pt x="122" y="219"/>
                    </a:lnTo>
                    <a:close/>
                    <a:moveTo>
                      <a:pt x="166" y="229"/>
                    </a:moveTo>
                    <a:lnTo>
                      <a:pt x="166" y="260"/>
                    </a:lnTo>
                    <a:lnTo>
                      <a:pt x="178" y="260"/>
                    </a:lnTo>
                    <a:lnTo>
                      <a:pt x="178" y="271"/>
                    </a:lnTo>
                    <a:lnTo>
                      <a:pt x="189" y="302"/>
                    </a:lnTo>
                    <a:lnTo>
                      <a:pt x="178" y="323"/>
                    </a:lnTo>
                    <a:lnTo>
                      <a:pt x="178" y="323"/>
                    </a:lnTo>
                    <a:lnTo>
                      <a:pt x="155" y="291"/>
                    </a:lnTo>
                    <a:lnTo>
                      <a:pt x="166" y="239"/>
                    </a:lnTo>
                    <a:lnTo>
                      <a:pt x="155" y="229"/>
                    </a:lnTo>
                    <a:lnTo>
                      <a:pt x="155" y="229"/>
                    </a:lnTo>
                    <a:lnTo>
                      <a:pt x="166" y="229"/>
                    </a:lnTo>
                    <a:close/>
                    <a:moveTo>
                      <a:pt x="289" y="239"/>
                    </a:moveTo>
                    <a:lnTo>
                      <a:pt x="311" y="260"/>
                    </a:lnTo>
                    <a:lnTo>
                      <a:pt x="322" y="271"/>
                    </a:lnTo>
                    <a:lnTo>
                      <a:pt x="322" y="302"/>
                    </a:lnTo>
                    <a:lnTo>
                      <a:pt x="322" y="302"/>
                    </a:lnTo>
                    <a:lnTo>
                      <a:pt x="311" y="291"/>
                    </a:lnTo>
                    <a:lnTo>
                      <a:pt x="289" y="271"/>
                    </a:lnTo>
                    <a:lnTo>
                      <a:pt x="289" y="239"/>
                    </a:lnTo>
                    <a:lnTo>
                      <a:pt x="289" y="239"/>
                    </a:lnTo>
                    <a:close/>
                    <a:moveTo>
                      <a:pt x="233" y="260"/>
                    </a:moveTo>
                    <a:lnTo>
                      <a:pt x="233" y="291"/>
                    </a:lnTo>
                    <a:lnTo>
                      <a:pt x="222" y="260"/>
                    </a:lnTo>
                    <a:lnTo>
                      <a:pt x="233" y="260"/>
                    </a:lnTo>
                    <a:lnTo>
                      <a:pt x="233" y="260"/>
                    </a:lnTo>
                    <a:close/>
                    <a:moveTo>
                      <a:pt x="344" y="271"/>
                    </a:moveTo>
                    <a:lnTo>
                      <a:pt x="344" y="291"/>
                    </a:lnTo>
                    <a:lnTo>
                      <a:pt x="344" y="281"/>
                    </a:lnTo>
                    <a:lnTo>
                      <a:pt x="333" y="271"/>
                    </a:lnTo>
                    <a:lnTo>
                      <a:pt x="344" y="271"/>
                    </a:lnTo>
                    <a:lnTo>
                      <a:pt x="344" y="271"/>
                    </a:lnTo>
                    <a:close/>
                    <a:moveTo>
                      <a:pt x="278" y="291"/>
                    </a:moveTo>
                    <a:lnTo>
                      <a:pt x="311" y="323"/>
                    </a:lnTo>
                    <a:lnTo>
                      <a:pt x="311" y="364"/>
                    </a:lnTo>
                    <a:lnTo>
                      <a:pt x="289" y="364"/>
                    </a:lnTo>
                    <a:lnTo>
                      <a:pt x="289" y="364"/>
                    </a:lnTo>
                    <a:lnTo>
                      <a:pt x="267" y="323"/>
                    </a:lnTo>
                    <a:lnTo>
                      <a:pt x="278" y="291"/>
                    </a:lnTo>
                    <a:lnTo>
                      <a:pt x="278" y="291"/>
                    </a:lnTo>
                    <a:close/>
                    <a:moveTo>
                      <a:pt x="244" y="302"/>
                    </a:moveTo>
                    <a:lnTo>
                      <a:pt x="255" y="302"/>
                    </a:lnTo>
                    <a:lnTo>
                      <a:pt x="255" y="312"/>
                    </a:lnTo>
                    <a:lnTo>
                      <a:pt x="255" y="354"/>
                    </a:lnTo>
                    <a:lnTo>
                      <a:pt x="255" y="354"/>
                    </a:lnTo>
                    <a:lnTo>
                      <a:pt x="244" y="323"/>
                    </a:lnTo>
                    <a:lnTo>
                      <a:pt x="244" y="302"/>
                    </a:lnTo>
                    <a:lnTo>
                      <a:pt x="244" y="302"/>
                    </a:lnTo>
                    <a:close/>
                    <a:moveTo>
                      <a:pt x="22" y="302"/>
                    </a:moveTo>
                    <a:lnTo>
                      <a:pt x="33" y="323"/>
                    </a:lnTo>
                    <a:lnTo>
                      <a:pt x="33" y="333"/>
                    </a:lnTo>
                    <a:lnTo>
                      <a:pt x="22" y="375"/>
                    </a:lnTo>
                    <a:lnTo>
                      <a:pt x="22" y="375"/>
                    </a:lnTo>
                    <a:lnTo>
                      <a:pt x="22" y="375"/>
                    </a:lnTo>
                    <a:lnTo>
                      <a:pt x="22" y="333"/>
                    </a:lnTo>
                    <a:lnTo>
                      <a:pt x="22" y="333"/>
                    </a:lnTo>
                    <a:lnTo>
                      <a:pt x="11" y="333"/>
                    </a:lnTo>
                    <a:lnTo>
                      <a:pt x="11" y="354"/>
                    </a:lnTo>
                    <a:lnTo>
                      <a:pt x="11" y="364"/>
                    </a:lnTo>
                    <a:lnTo>
                      <a:pt x="11" y="333"/>
                    </a:lnTo>
                    <a:lnTo>
                      <a:pt x="22" y="302"/>
                    </a:lnTo>
                    <a:lnTo>
                      <a:pt x="22" y="302"/>
                    </a:lnTo>
                    <a:close/>
                    <a:moveTo>
                      <a:pt x="66" y="312"/>
                    </a:moveTo>
                    <a:lnTo>
                      <a:pt x="89" y="364"/>
                    </a:lnTo>
                    <a:lnTo>
                      <a:pt x="66" y="395"/>
                    </a:lnTo>
                    <a:lnTo>
                      <a:pt x="66" y="364"/>
                    </a:lnTo>
                    <a:lnTo>
                      <a:pt x="66" y="354"/>
                    </a:lnTo>
                    <a:lnTo>
                      <a:pt x="55" y="354"/>
                    </a:lnTo>
                    <a:lnTo>
                      <a:pt x="55" y="354"/>
                    </a:lnTo>
                    <a:lnTo>
                      <a:pt x="55" y="364"/>
                    </a:lnTo>
                    <a:lnTo>
                      <a:pt x="66" y="312"/>
                    </a:lnTo>
                    <a:lnTo>
                      <a:pt x="66" y="312"/>
                    </a:lnTo>
                    <a:close/>
                    <a:moveTo>
                      <a:pt x="155" y="323"/>
                    </a:moveTo>
                    <a:lnTo>
                      <a:pt x="166" y="354"/>
                    </a:lnTo>
                    <a:lnTo>
                      <a:pt x="166" y="375"/>
                    </a:lnTo>
                    <a:lnTo>
                      <a:pt x="166" y="385"/>
                    </a:lnTo>
                    <a:lnTo>
                      <a:pt x="155" y="395"/>
                    </a:lnTo>
                    <a:lnTo>
                      <a:pt x="144" y="364"/>
                    </a:lnTo>
                    <a:lnTo>
                      <a:pt x="144" y="323"/>
                    </a:lnTo>
                    <a:lnTo>
                      <a:pt x="155" y="323"/>
                    </a:lnTo>
                    <a:lnTo>
                      <a:pt x="155" y="323"/>
                    </a:lnTo>
                    <a:lnTo>
                      <a:pt x="155" y="323"/>
                    </a:lnTo>
                    <a:close/>
                    <a:moveTo>
                      <a:pt x="178" y="364"/>
                    </a:moveTo>
                    <a:lnTo>
                      <a:pt x="189" y="364"/>
                    </a:lnTo>
                    <a:lnTo>
                      <a:pt x="189" y="364"/>
                    </a:lnTo>
                    <a:lnTo>
                      <a:pt x="200" y="385"/>
                    </a:lnTo>
                    <a:lnTo>
                      <a:pt x="189" y="406"/>
                    </a:lnTo>
                    <a:lnTo>
                      <a:pt x="178" y="364"/>
                    </a:lnTo>
                    <a:lnTo>
                      <a:pt x="178" y="364"/>
                    </a:lnTo>
                    <a:close/>
                    <a:moveTo>
                      <a:pt x="278" y="375"/>
                    </a:moveTo>
                    <a:lnTo>
                      <a:pt x="278" y="375"/>
                    </a:lnTo>
                    <a:lnTo>
                      <a:pt x="278" y="406"/>
                    </a:lnTo>
                    <a:lnTo>
                      <a:pt x="267" y="364"/>
                    </a:lnTo>
                    <a:lnTo>
                      <a:pt x="278" y="375"/>
                    </a:lnTo>
                    <a:lnTo>
                      <a:pt x="278" y="375"/>
                    </a:lnTo>
                    <a:close/>
                    <a:moveTo>
                      <a:pt x="44" y="375"/>
                    </a:moveTo>
                    <a:lnTo>
                      <a:pt x="33" y="427"/>
                    </a:lnTo>
                    <a:lnTo>
                      <a:pt x="22" y="416"/>
                    </a:lnTo>
                    <a:lnTo>
                      <a:pt x="22" y="395"/>
                    </a:lnTo>
                    <a:lnTo>
                      <a:pt x="33" y="375"/>
                    </a:lnTo>
                    <a:lnTo>
                      <a:pt x="44" y="375"/>
                    </a:lnTo>
                    <a:lnTo>
                      <a:pt x="44" y="375"/>
                    </a:lnTo>
                    <a:close/>
                    <a:moveTo>
                      <a:pt x="311" y="375"/>
                    </a:moveTo>
                    <a:lnTo>
                      <a:pt x="322" y="375"/>
                    </a:lnTo>
                    <a:lnTo>
                      <a:pt x="322" y="375"/>
                    </a:lnTo>
                    <a:lnTo>
                      <a:pt x="322" y="395"/>
                    </a:lnTo>
                    <a:lnTo>
                      <a:pt x="322" y="395"/>
                    </a:lnTo>
                    <a:lnTo>
                      <a:pt x="311" y="395"/>
                    </a:lnTo>
                    <a:lnTo>
                      <a:pt x="311" y="385"/>
                    </a:lnTo>
                    <a:lnTo>
                      <a:pt x="311" y="375"/>
                    </a:lnTo>
                    <a:lnTo>
                      <a:pt x="311" y="375"/>
                    </a:lnTo>
                    <a:close/>
                    <a:moveTo>
                      <a:pt x="100" y="375"/>
                    </a:moveTo>
                    <a:lnTo>
                      <a:pt x="111" y="395"/>
                    </a:lnTo>
                    <a:lnTo>
                      <a:pt x="111" y="406"/>
                    </a:lnTo>
                    <a:lnTo>
                      <a:pt x="111" y="416"/>
                    </a:lnTo>
                    <a:lnTo>
                      <a:pt x="111" y="427"/>
                    </a:lnTo>
                    <a:lnTo>
                      <a:pt x="111" y="447"/>
                    </a:lnTo>
                    <a:lnTo>
                      <a:pt x="100" y="447"/>
                    </a:lnTo>
                    <a:lnTo>
                      <a:pt x="100" y="416"/>
                    </a:lnTo>
                    <a:lnTo>
                      <a:pt x="89" y="395"/>
                    </a:lnTo>
                    <a:lnTo>
                      <a:pt x="100" y="385"/>
                    </a:lnTo>
                    <a:lnTo>
                      <a:pt x="100" y="375"/>
                    </a:lnTo>
                    <a:lnTo>
                      <a:pt x="100" y="375"/>
                    </a:lnTo>
                    <a:close/>
                    <a:moveTo>
                      <a:pt x="133" y="385"/>
                    </a:moveTo>
                    <a:lnTo>
                      <a:pt x="144" y="406"/>
                    </a:lnTo>
                    <a:lnTo>
                      <a:pt x="144" y="416"/>
                    </a:lnTo>
                    <a:lnTo>
                      <a:pt x="144" y="427"/>
                    </a:lnTo>
                    <a:lnTo>
                      <a:pt x="144" y="427"/>
                    </a:lnTo>
                    <a:lnTo>
                      <a:pt x="133" y="416"/>
                    </a:lnTo>
                    <a:lnTo>
                      <a:pt x="133" y="406"/>
                    </a:lnTo>
                    <a:lnTo>
                      <a:pt x="133" y="395"/>
                    </a:lnTo>
                    <a:lnTo>
                      <a:pt x="133" y="385"/>
                    </a:lnTo>
                    <a:lnTo>
                      <a:pt x="133" y="385"/>
                    </a:lnTo>
                    <a:close/>
                    <a:moveTo>
                      <a:pt x="255" y="385"/>
                    </a:moveTo>
                    <a:lnTo>
                      <a:pt x="255" y="385"/>
                    </a:lnTo>
                    <a:lnTo>
                      <a:pt x="267" y="395"/>
                    </a:lnTo>
                    <a:lnTo>
                      <a:pt x="267" y="406"/>
                    </a:lnTo>
                    <a:lnTo>
                      <a:pt x="267" y="416"/>
                    </a:lnTo>
                    <a:lnTo>
                      <a:pt x="255" y="416"/>
                    </a:lnTo>
                    <a:lnTo>
                      <a:pt x="244" y="395"/>
                    </a:lnTo>
                    <a:lnTo>
                      <a:pt x="244" y="395"/>
                    </a:lnTo>
                    <a:lnTo>
                      <a:pt x="255" y="385"/>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91" name="Freeform 37"/>
              <p:cNvSpPr>
                <a:spLocks noEditPoints="1"/>
              </p:cNvSpPr>
              <p:nvPr/>
            </p:nvSpPr>
            <p:spPr bwMode="auto">
              <a:xfrm>
                <a:off x="6395242" y="1497542"/>
                <a:ext cx="127277" cy="110516"/>
              </a:xfrm>
              <a:custGeom>
                <a:avLst/>
                <a:gdLst>
                  <a:gd name="T0" fmla="*/ 245 w 323"/>
                  <a:gd name="T1" fmla="*/ 0 h 312"/>
                  <a:gd name="T2" fmla="*/ 11 w 323"/>
                  <a:gd name="T3" fmla="*/ 42 h 312"/>
                  <a:gd name="T4" fmla="*/ 89 w 323"/>
                  <a:gd name="T5" fmla="*/ 73 h 312"/>
                  <a:gd name="T6" fmla="*/ 78 w 323"/>
                  <a:gd name="T7" fmla="*/ 52 h 312"/>
                  <a:gd name="T8" fmla="*/ 78 w 323"/>
                  <a:gd name="T9" fmla="*/ 83 h 312"/>
                  <a:gd name="T10" fmla="*/ 67 w 323"/>
                  <a:gd name="T11" fmla="*/ 52 h 312"/>
                  <a:gd name="T12" fmla="*/ 311 w 323"/>
                  <a:gd name="T13" fmla="*/ 73 h 312"/>
                  <a:gd name="T14" fmla="*/ 300 w 323"/>
                  <a:gd name="T15" fmla="*/ 52 h 312"/>
                  <a:gd name="T16" fmla="*/ 56 w 323"/>
                  <a:gd name="T17" fmla="*/ 104 h 312"/>
                  <a:gd name="T18" fmla="*/ 22 w 323"/>
                  <a:gd name="T19" fmla="*/ 83 h 312"/>
                  <a:gd name="T20" fmla="*/ 222 w 323"/>
                  <a:gd name="T21" fmla="*/ 83 h 312"/>
                  <a:gd name="T22" fmla="*/ 234 w 323"/>
                  <a:gd name="T23" fmla="*/ 94 h 312"/>
                  <a:gd name="T24" fmla="*/ 111 w 323"/>
                  <a:gd name="T25" fmla="*/ 83 h 312"/>
                  <a:gd name="T26" fmla="*/ 111 w 323"/>
                  <a:gd name="T27" fmla="*/ 94 h 312"/>
                  <a:gd name="T28" fmla="*/ 189 w 323"/>
                  <a:gd name="T29" fmla="*/ 94 h 312"/>
                  <a:gd name="T30" fmla="*/ 167 w 323"/>
                  <a:gd name="T31" fmla="*/ 83 h 312"/>
                  <a:gd name="T32" fmla="*/ 89 w 323"/>
                  <a:gd name="T33" fmla="*/ 145 h 312"/>
                  <a:gd name="T34" fmla="*/ 67 w 323"/>
                  <a:gd name="T35" fmla="*/ 94 h 312"/>
                  <a:gd name="T36" fmla="*/ 278 w 323"/>
                  <a:gd name="T37" fmla="*/ 104 h 312"/>
                  <a:gd name="T38" fmla="*/ 267 w 323"/>
                  <a:gd name="T39" fmla="*/ 94 h 312"/>
                  <a:gd name="T40" fmla="*/ 311 w 323"/>
                  <a:gd name="T41" fmla="*/ 125 h 312"/>
                  <a:gd name="T42" fmla="*/ 300 w 323"/>
                  <a:gd name="T43" fmla="*/ 94 h 312"/>
                  <a:gd name="T44" fmla="*/ 111 w 323"/>
                  <a:gd name="T45" fmla="*/ 135 h 312"/>
                  <a:gd name="T46" fmla="*/ 100 w 323"/>
                  <a:gd name="T47" fmla="*/ 125 h 312"/>
                  <a:gd name="T48" fmla="*/ 289 w 323"/>
                  <a:gd name="T49" fmla="*/ 145 h 312"/>
                  <a:gd name="T50" fmla="*/ 267 w 323"/>
                  <a:gd name="T51" fmla="*/ 135 h 312"/>
                  <a:gd name="T52" fmla="*/ 156 w 323"/>
                  <a:gd name="T53" fmla="*/ 166 h 312"/>
                  <a:gd name="T54" fmla="*/ 122 w 323"/>
                  <a:gd name="T55" fmla="*/ 145 h 312"/>
                  <a:gd name="T56" fmla="*/ 167 w 323"/>
                  <a:gd name="T57" fmla="*/ 135 h 312"/>
                  <a:gd name="T58" fmla="*/ 200 w 323"/>
                  <a:gd name="T59" fmla="*/ 166 h 312"/>
                  <a:gd name="T60" fmla="*/ 167 w 323"/>
                  <a:gd name="T61" fmla="*/ 135 h 312"/>
                  <a:gd name="T62" fmla="*/ 67 w 323"/>
                  <a:gd name="T63" fmla="*/ 166 h 312"/>
                  <a:gd name="T64" fmla="*/ 45 w 323"/>
                  <a:gd name="T65" fmla="*/ 187 h 312"/>
                  <a:gd name="T66" fmla="*/ 22 w 323"/>
                  <a:gd name="T67" fmla="*/ 166 h 312"/>
                  <a:gd name="T68" fmla="*/ 34 w 323"/>
                  <a:gd name="T69" fmla="*/ 135 h 312"/>
                  <a:gd name="T70" fmla="*/ 256 w 323"/>
                  <a:gd name="T71" fmla="*/ 156 h 312"/>
                  <a:gd name="T72" fmla="*/ 234 w 323"/>
                  <a:gd name="T73" fmla="*/ 135 h 312"/>
                  <a:gd name="T74" fmla="*/ 56 w 323"/>
                  <a:gd name="T75" fmla="*/ 187 h 312"/>
                  <a:gd name="T76" fmla="*/ 222 w 323"/>
                  <a:gd name="T77" fmla="*/ 197 h 312"/>
                  <a:gd name="T78" fmla="*/ 211 w 323"/>
                  <a:gd name="T79" fmla="*/ 187 h 312"/>
                  <a:gd name="T80" fmla="*/ 167 w 323"/>
                  <a:gd name="T81" fmla="*/ 197 h 312"/>
                  <a:gd name="T82" fmla="*/ 156 w 323"/>
                  <a:gd name="T83" fmla="*/ 187 h 312"/>
                  <a:gd name="T84" fmla="*/ 156 w 323"/>
                  <a:gd name="T85" fmla="*/ 249 h 312"/>
                  <a:gd name="T86" fmla="*/ 145 w 323"/>
                  <a:gd name="T87" fmla="*/ 239 h 312"/>
                  <a:gd name="T88" fmla="*/ 111 w 323"/>
                  <a:gd name="T89" fmla="*/ 281 h 312"/>
                  <a:gd name="T90" fmla="*/ 100 w 323"/>
                  <a:gd name="T91" fmla="*/ 249 h 312"/>
                  <a:gd name="T92" fmla="*/ 22 w 323"/>
                  <a:gd name="T93" fmla="*/ 291 h 312"/>
                  <a:gd name="T94" fmla="*/ 11 w 323"/>
                  <a:gd name="T95" fmla="*/ 27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312">
                    <a:moveTo>
                      <a:pt x="245" y="0"/>
                    </a:moveTo>
                    <a:lnTo>
                      <a:pt x="256" y="10"/>
                    </a:lnTo>
                    <a:lnTo>
                      <a:pt x="256" y="10"/>
                    </a:lnTo>
                    <a:lnTo>
                      <a:pt x="245" y="0"/>
                    </a:lnTo>
                    <a:lnTo>
                      <a:pt x="245" y="0"/>
                    </a:lnTo>
                    <a:close/>
                    <a:moveTo>
                      <a:pt x="11" y="10"/>
                    </a:moveTo>
                    <a:lnTo>
                      <a:pt x="34" y="62"/>
                    </a:lnTo>
                    <a:lnTo>
                      <a:pt x="11" y="42"/>
                    </a:lnTo>
                    <a:lnTo>
                      <a:pt x="11" y="10"/>
                    </a:lnTo>
                    <a:lnTo>
                      <a:pt x="11" y="10"/>
                    </a:lnTo>
                    <a:close/>
                    <a:moveTo>
                      <a:pt x="78" y="52"/>
                    </a:moveTo>
                    <a:lnTo>
                      <a:pt x="89" y="73"/>
                    </a:lnTo>
                    <a:lnTo>
                      <a:pt x="78" y="62"/>
                    </a:lnTo>
                    <a:lnTo>
                      <a:pt x="78" y="52"/>
                    </a:lnTo>
                    <a:lnTo>
                      <a:pt x="78" y="42"/>
                    </a:lnTo>
                    <a:lnTo>
                      <a:pt x="78" y="52"/>
                    </a:lnTo>
                    <a:lnTo>
                      <a:pt x="78" y="52"/>
                    </a:lnTo>
                    <a:lnTo>
                      <a:pt x="78" y="52"/>
                    </a:lnTo>
                    <a:close/>
                    <a:moveTo>
                      <a:pt x="67" y="52"/>
                    </a:moveTo>
                    <a:lnTo>
                      <a:pt x="78" y="83"/>
                    </a:lnTo>
                    <a:lnTo>
                      <a:pt x="78" y="83"/>
                    </a:lnTo>
                    <a:lnTo>
                      <a:pt x="67" y="83"/>
                    </a:lnTo>
                    <a:lnTo>
                      <a:pt x="56" y="52"/>
                    </a:lnTo>
                    <a:lnTo>
                      <a:pt x="67" y="52"/>
                    </a:lnTo>
                    <a:lnTo>
                      <a:pt x="67" y="52"/>
                    </a:lnTo>
                    <a:close/>
                    <a:moveTo>
                      <a:pt x="300" y="52"/>
                    </a:moveTo>
                    <a:lnTo>
                      <a:pt x="323" y="73"/>
                    </a:lnTo>
                    <a:lnTo>
                      <a:pt x="311" y="73"/>
                    </a:lnTo>
                    <a:lnTo>
                      <a:pt x="311" y="73"/>
                    </a:lnTo>
                    <a:lnTo>
                      <a:pt x="300" y="62"/>
                    </a:lnTo>
                    <a:lnTo>
                      <a:pt x="300" y="52"/>
                    </a:lnTo>
                    <a:lnTo>
                      <a:pt x="300" y="52"/>
                    </a:lnTo>
                    <a:close/>
                    <a:moveTo>
                      <a:pt x="22" y="73"/>
                    </a:moveTo>
                    <a:lnTo>
                      <a:pt x="45" y="94"/>
                    </a:lnTo>
                    <a:lnTo>
                      <a:pt x="56" y="104"/>
                    </a:lnTo>
                    <a:lnTo>
                      <a:pt x="56" y="104"/>
                    </a:lnTo>
                    <a:lnTo>
                      <a:pt x="45" y="104"/>
                    </a:lnTo>
                    <a:lnTo>
                      <a:pt x="34" y="83"/>
                    </a:lnTo>
                    <a:lnTo>
                      <a:pt x="34" y="83"/>
                    </a:lnTo>
                    <a:lnTo>
                      <a:pt x="22" y="83"/>
                    </a:lnTo>
                    <a:lnTo>
                      <a:pt x="22" y="83"/>
                    </a:lnTo>
                    <a:lnTo>
                      <a:pt x="22" y="73"/>
                    </a:lnTo>
                    <a:lnTo>
                      <a:pt x="22" y="73"/>
                    </a:lnTo>
                    <a:close/>
                    <a:moveTo>
                      <a:pt x="222" y="83"/>
                    </a:moveTo>
                    <a:lnTo>
                      <a:pt x="234" y="83"/>
                    </a:lnTo>
                    <a:lnTo>
                      <a:pt x="245" y="94"/>
                    </a:lnTo>
                    <a:lnTo>
                      <a:pt x="245" y="104"/>
                    </a:lnTo>
                    <a:lnTo>
                      <a:pt x="234" y="94"/>
                    </a:lnTo>
                    <a:lnTo>
                      <a:pt x="211" y="83"/>
                    </a:lnTo>
                    <a:lnTo>
                      <a:pt x="222" y="83"/>
                    </a:lnTo>
                    <a:lnTo>
                      <a:pt x="222" y="83"/>
                    </a:lnTo>
                    <a:close/>
                    <a:moveTo>
                      <a:pt x="111" y="83"/>
                    </a:moveTo>
                    <a:lnTo>
                      <a:pt x="134" y="104"/>
                    </a:lnTo>
                    <a:lnTo>
                      <a:pt x="134" y="104"/>
                    </a:lnTo>
                    <a:lnTo>
                      <a:pt x="122" y="104"/>
                    </a:lnTo>
                    <a:lnTo>
                      <a:pt x="111" y="94"/>
                    </a:lnTo>
                    <a:lnTo>
                      <a:pt x="111" y="83"/>
                    </a:lnTo>
                    <a:lnTo>
                      <a:pt x="111" y="83"/>
                    </a:lnTo>
                    <a:close/>
                    <a:moveTo>
                      <a:pt x="167" y="83"/>
                    </a:moveTo>
                    <a:lnTo>
                      <a:pt x="189" y="94"/>
                    </a:lnTo>
                    <a:lnTo>
                      <a:pt x="200" y="104"/>
                    </a:lnTo>
                    <a:lnTo>
                      <a:pt x="200" y="104"/>
                    </a:lnTo>
                    <a:lnTo>
                      <a:pt x="189" y="94"/>
                    </a:lnTo>
                    <a:lnTo>
                      <a:pt x="167" y="83"/>
                    </a:lnTo>
                    <a:lnTo>
                      <a:pt x="167" y="83"/>
                    </a:lnTo>
                    <a:close/>
                    <a:moveTo>
                      <a:pt x="67" y="94"/>
                    </a:moveTo>
                    <a:lnTo>
                      <a:pt x="89" y="145"/>
                    </a:lnTo>
                    <a:lnTo>
                      <a:pt x="89" y="145"/>
                    </a:lnTo>
                    <a:lnTo>
                      <a:pt x="78" y="135"/>
                    </a:lnTo>
                    <a:lnTo>
                      <a:pt x="78" y="125"/>
                    </a:lnTo>
                    <a:lnTo>
                      <a:pt x="67" y="94"/>
                    </a:lnTo>
                    <a:lnTo>
                      <a:pt x="67" y="94"/>
                    </a:lnTo>
                    <a:close/>
                    <a:moveTo>
                      <a:pt x="267" y="94"/>
                    </a:moveTo>
                    <a:lnTo>
                      <a:pt x="278" y="94"/>
                    </a:lnTo>
                    <a:lnTo>
                      <a:pt x="278" y="94"/>
                    </a:lnTo>
                    <a:lnTo>
                      <a:pt x="278" y="104"/>
                    </a:lnTo>
                    <a:lnTo>
                      <a:pt x="278" y="125"/>
                    </a:lnTo>
                    <a:lnTo>
                      <a:pt x="267" y="104"/>
                    </a:lnTo>
                    <a:lnTo>
                      <a:pt x="267" y="94"/>
                    </a:lnTo>
                    <a:lnTo>
                      <a:pt x="267" y="94"/>
                    </a:lnTo>
                    <a:close/>
                    <a:moveTo>
                      <a:pt x="300" y="94"/>
                    </a:moveTo>
                    <a:lnTo>
                      <a:pt x="311" y="104"/>
                    </a:lnTo>
                    <a:lnTo>
                      <a:pt x="311" y="104"/>
                    </a:lnTo>
                    <a:lnTo>
                      <a:pt x="311" y="125"/>
                    </a:lnTo>
                    <a:lnTo>
                      <a:pt x="300" y="104"/>
                    </a:lnTo>
                    <a:lnTo>
                      <a:pt x="300" y="104"/>
                    </a:lnTo>
                    <a:lnTo>
                      <a:pt x="300" y="94"/>
                    </a:lnTo>
                    <a:lnTo>
                      <a:pt x="300" y="94"/>
                    </a:lnTo>
                    <a:close/>
                    <a:moveTo>
                      <a:pt x="100" y="125"/>
                    </a:moveTo>
                    <a:lnTo>
                      <a:pt x="100" y="125"/>
                    </a:lnTo>
                    <a:lnTo>
                      <a:pt x="111" y="135"/>
                    </a:lnTo>
                    <a:lnTo>
                      <a:pt x="111" y="135"/>
                    </a:lnTo>
                    <a:lnTo>
                      <a:pt x="100" y="135"/>
                    </a:lnTo>
                    <a:lnTo>
                      <a:pt x="100" y="135"/>
                    </a:lnTo>
                    <a:lnTo>
                      <a:pt x="100" y="125"/>
                    </a:lnTo>
                    <a:lnTo>
                      <a:pt x="100" y="125"/>
                    </a:lnTo>
                    <a:lnTo>
                      <a:pt x="100" y="125"/>
                    </a:lnTo>
                    <a:close/>
                    <a:moveTo>
                      <a:pt x="267" y="135"/>
                    </a:moveTo>
                    <a:lnTo>
                      <a:pt x="278" y="135"/>
                    </a:lnTo>
                    <a:lnTo>
                      <a:pt x="289" y="145"/>
                    </a:lnTo>
                    <a:lnTo>
                      <a:pt x="289" y="145"/>
                    </a:lnTo>
                    <a:lnTo>
                      <a:pt x="278" y="145"/>
                    </a:lnTo>
                    <a:lnTo>
                      <a:pt x="267" y="145"/>
                    </a:lnTo>
                    <a:lnTo>
                      <a:pt x="267" y="135"/>
                    </a:lnTo>
                    <a:lnTo>
                      <a:pt x="267" y="135"/>
                    </a:lnTo>
                    <a:close/>
                    <a:moveTo>
                      <a:pt x="122" y="135"/>
                    </a:moveTo>
                    <a:lnTo>
                      <a:pt x="156" y="156"/>
                    </a:lnTo>
                    <a:lnTo>
                      <a:pt x="156" y="166"/>
                    </a:lnTo>
                    <a:lnTo>
                      <a:pt x="156" y="166"/>
                    </a:lnTo>
                    <a:lnTo>
                      <a:pt x="145" y="166"/>
                    </a:lnTo>
                    <a:lnTo>
                      <a:pt x="145" y="166"/>
                    </a:lnTo>
                    <a:lnTo>
                      <a:pt x="122" y="145"/>
                    </a:lnTo>
                    <a:lnTo>
                      <a:pt x="122" y="135"/>
                    </a:lnTo>
                    <a:lnTo>
                      <a:pt x="122" y="135"/>
                    </a:lnTo>
                    <a:lnTo>
                      <a:pt x="122" y="135"/>
                    </a:lnTo>
                    <a:close/>
                    <a:moveTo>
                      <a:pt x="167" y="135"/>
                    </a:moveTo>
                    <a:lnTo>
                      <a:pt x="167" y="135"/>
                    </a:lnTo>
                    <a:lnTo>
                      <a:pt x="189" y="145"/>
                    </a:lnTo>
                    <a:lnTo>
                      <a:pt x="189" y="145"/>
                    </a:lnTo>
                    <a:lnTo>
                      <a:pt x="200" y="166"/>
                    </a:lnTo>
                    <a:lnTo>
                      <a:pt x="200" y="166"/>
                    </a:lnTo>
                    <a:lnTo>
                      <a:pt x="189" y="166"/>
                    </a:lnTo>
                    <a:lnTo>
                      <a:pt x="156" y="135"/>
                    </a:lnTo>
                    <a:lnTo>
                      <a:pt x="167" y="135"/>
                    </a:lnTo>
                    <a:lnTo>
                      <a:pt x="167" y="135"/>
                    </a:lnTo>
                    <a:close/>
                    <a:moveTo>
                      <a:pt x="34" y="135"/>
                    </a:moveTo>
                    <a:lnTo>
                      <a:pt x="67" y="156"/>
                    </a:lnTo>
                    <a:lnTo>
                      <a:pt x="67" y="166"/>
                    </a:lnTo>
                    <a:lnTo>
                      <a:pt x="67" y="177"/>
                    </a:lnTo>
                    <a:lnTo>
                      <a:pt x="45" y="156"/>
                    </a:lnTo>
                    <a:lnTo>
                      <a:pt x="45" y="187"/>
                    </a:lnTo>
                    <a:lnTo>
                      <a:pt x="45" y="187"/>
                    </a:lnTo>
                    <a:lnTo>
                      <a:pt x="34" y="197"/>
                    </a:lnTo>
                    <a:lnTo>
                      <a:pt x="22" y="187"/>
                    </a:lnTo>
                    <a:lnTo>
                      <a:pt x="11" y="166"/>
                    </a:lnTo>
                    <a:lnTo>
                      <a:pt x="22" y="166"/>
                    </a:lnTo>
                    <a:lnTo>
                      <a:pt x="22" y="166"/>
                    </a:lnTo>
                    <a:lnTo>
                      <a:pt x="34" y="156"/>
                    </a:lnTo>
                    <a:lnTo>
                      <a:pt x="34" y="135"/>
                    </a:lnTo>
                    <a:lnTo>
                      <a:pt x="34" y="135"/>
                    </a:lnTo>
                    <a:close/>
                    <a:moveTo>
                      <a:pt x="234" y="135"/>
                    </a:moveTo>
                    <a:lnTo>
                      <a:pt x="245" y="145"/>
                    </a:lnTo>
                    <a:lnTo>
                      <a:pt x="256" y="156"/>
                    </a:lnTo>
                    <a:lnTo>
                      <a:pt x="256" y="156"/>
                    </a:lnTo>
                    <a:lnTo>
                      <a:pt x="256" y="166"/>
                    </a:lnTo>
                    <a:lnTo>
                      <a:pt x="222" y="145"/>
                    </a:lnTo>
                    <a:lnTo>
                      <a:pt x="234" y="145"/>
                    </a:lnTo>
                    <a:lnTo>
                      <a:pt x="234" y="135"/>
                    </a:lnTo>
                    <a:close/>
                    <a:moveTo>
                      <a:pt x="56" y="187"/>
                    </a:moveTo>
                    <a:lnTo>
                      <a:pt x="78" y="197"/>
                    </a:lnTo>
                    <a:lnTo>
                      <a:pt x="78" y="239"/>
                    </a:lnTo>
                    <a:lnTo>
                      <a:pt x="56" y="187"/>
                    </a:lnTo>
                    <a:lnTo>
                      <a:pt x="56" y="187"/>
                    </a:lnTo>
                    <a:close/>
                    <a:moveTo>
                      <a:pt x="211" y="187"/>
                    </a:moveTo>
                    <a:lnTo>
                      <a:pt x="211" y="187"/>
                    </a:lnTo>
                    <a:lnTo>
                      <a:pt x="222" y="197"/>
                    </a:lnTo>
                    <a:lnTo>
                      <a:pt x="222" y="218"/>
                    </a:lnTo>
                    <a:lnTo>
                      <a:pt x="222" y="197"/>
                    </a:lnTo>
                    <a:lnTo>
                      <a:pt x="211" y="187"/>
                    </a:lnTo>
                    <a:lnTo>
                      <a:pt x="211" y="187"/>
                    </a:lnTo>
                    <a:lnTo>
                      <a:pt x="211" y="187"/>
                    </a:lnTo>
                    <a:close/>
                    <a:moveTo>
                      <a:pt x="156" y="187"/>
                    </a:moveTo>
                    <a:lnTo>
                      <a:pt x="167" y="187"/>
                    </a:lnTo>
                    <a:lnTo>
                      <a:pt x="167" y="197"/>
                    </a:lnTo>
                    <a:lnTo>
                      <a:pt x="167" y="218"/>
                    </a:lnTo>
                    <a:lnTo>
                      <a:pt x="167" y="218"/>
                    </a:lnTo>
                    <a:lnTo>
                      <a:pt x="167" y="218"/>
                    </a:lnTo>
                    <a:lnTo>
                      <a:pt x="156" y="187"/>
                    </a:lnTo>
                    <a:lnTo>
                      <a:pt x="156" y="187"/>
                    </a:lnTo>
                    <a:close/>
                    <a:moveTo>
                      <a:pt x="156" y="239"/>
                    </a:moveTo>
                    <a:lnTo>
                      <a:pt x="156" y="239"/>
                    </a:lnTo>
                    <a:lnTo>
                      <a:pt x="156" y="249"/>
                    </a:lnTo>
                    <a:lnTo>
                      <a:pt x="156" y="249"/>
                    </a:lnTo>
                    <a:lnTo>
                      <a:pt x="156" y="249"/>
                    </a:lnTo>
                    <a:lnTo>
                      <a:pt x="145" y="239"/>
                    </a:lnTo>
                    <a:lnTo>
                      <a:pt x="145" y="239"/>
                    </a:lnTo>
                    <a:lnTo>
                      <a:pt x="156" y="239"/>
                    </a:lnTo>
                    <a:close/>
                    <a:moveTo>
                      <a:pt x="100" y="249"/>
                    </a:moveTo>
                    <a:lnTo>
                      <a:pt x="111" y="260"/>
                    </a:lnTo>
                    <a:lnTo>
                      <a:pt x="111" y="281"/>
                    </a:lnTo>
                    <a:lnTo>
                      <a:pt x="100" y="270"/>
                    </a:lnTo>
                    <a:lnTo>
                      <a:pt x="89" y="249"/>
                    </a:lnTo>
                    <a:lnTo>
                      <a:pt x="89" y="249"/>
                    </a:lnTo>
                    <a:lnTo>
                      <a:pt x="100" y="249"/>
                    </a:lnTo>
                    <a:close/>
                    <a:moveTo>
                      <a:pt x="11" y="270"/>
                    </a:moveTo>
                    <a:lnTo>
                      <a:pt x="22" y="270"/>
                    </a:lnTo>
                    <a:lnTo>
                      <a:pt x="22" y="281"/>
                    </a:lnTo>
                    <a:lnTo>
                      <a:pt x="22" y="291"/>
                    </a:lnTo>
                    <a:lnTo>
                      <a:pt x="11" y="312"/>
                    </a:lnTo>
                    <a:lnTo>
                      <a:pt x="11" y="291"/>
                    </a:lnTo>
                    <a:lnTo>
                      <a:pt x="0" y="270"/>
                    </a:lnTo>
                    <a:lnTo>
                      <a:pt x="11" y="270"/>
                    </a:lnTo>
                    <a:lnTo>
                      <a:pt x="11" y="27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92" name="Freeform 38"/>
              <p:cNvSpPr>
                <a:spLocks noEditPoints="1"/>
              </p:cNvSpPr>
              <p:nvPr/>
            </p:nvSpPr>
            <p:spPr bwMode="auto">
              <a:xfrm>
                <a:off x="6136749" y="1412885"/>
                <a:ext cx="293563" cy="77219"/>
              </a:xfrm>
              <a:custGeom>
                <a:avLst/>
                <a:gdLst>
                  <a:gd name="T0" fmla="*/ 100 w 745"/>
                  <a:gd name="T1" fmla="*/ 197 h 218"/>
                  <a:gd name="T2" fmla="*/ 78 w 745"/>
                  <a:gd name="T3" fmla="*/ 197 h 218"/>
                  <a:gd name="T4" fmla="*/ 178 w 745"/>
                  <a:gd name="T5" fmla="*/ 187 h 218"/>
                  <a:gd name="T6" fmla="*/ 167 w 745"/>
                  <a:gd name="T7" fmla="*/ 145 h 218"/>
                  <a:gd name="T8" fmla="*/ 234 w 745"/>
                  <a:gd name="T9" fmla="*/ 197 h 218"/>
                  <a:gd name="T10" fmla="*/ 234 w 745"/>
                  <a:gd name="T11" fmla="*/ 177 h 218"/>
                  <a:gd name="T12" fmla="*/ 256 w 745"/>
                  <a:gd name="T13" fmla="*/ 145 h 218"/>
                  <a:gd name="T14" fmla="*/ 289 w 745"/>
                  <a:gd name="T15" fmla="*/ 177 h 218"/>
                  <a:gd name="T16" fmla="*/ 289 w 745"/>
                  <a:gd name="T17" fmla="*/ 156 h 218"/>
                  <a:gd name="T18" fmla="*/ 289 w 745"/>
                  <a:gd name="T19" fmla="*/ 135 h 218"/>
                  <a:gd name="T20" fmla="*/ 200 w 745"/>
                  <a:gd name="T21" fmla="*/ 114 h 218"/>
                  <a:gd name="T22" fmla="*/ 145 w 745"/>
                  <a:gd name="T23" fmla="*/ 125 h 218"/>
                  <a:gd name="T24" fmla="*/ 345 w 745"/>
                  <a:gd name="T25" fmla="*/ 114 h 218"/>
                  <a:gd name="T26" fmla="*/ 356 w 745"/>
                  <a:gd name="T27" fmla="*/ 93 h 218"/>
                  <a:gd name="T28" fmla="*/ 23 w 745"/>
                  <a:gd name="T29" fmla="*/ 104 h 218"/>
                  <a:gd name="T30" fmla="*/ 45 w 745"/>
                  <a:gd name="T31" fmla="*/ 114 h 218"/>
                  <a:gd name="T32" fmla="*/ 12 w 745"/>
                  <a:gd name="T33" fmla="*/ 114 h 218"/>
                  <a:gd name="T34" fmla="*/ 312 w 745"/>
                  <a:gd name="T35" fmla="*/ 83 h 218"/>
                  <a:gd name="T36" fmla="*/ 245 w 745"/>
                  <a:gd name="T37" fmla="*/ 52 h 218"/>
                  <a:gd name="T38" fmla="*/ 256 w 745"/>
                  <a:gd name="T39" fmla="*/ 83 h 218"/>
                  <a:gd name="T40" fmla="*/ 212 w 745"/>
                  <a:gd name="T41" fmla="*/ 42 h 218"/>
                  <a:gd name="T42" fmla="*/ 145 w 745"/>
                  <a:gd name="T43" fmla="*/ 62 h 218"/>
                  <a:gd name="T44" fmla="*/ 156 w 745"/>
                  <a:gd name="T45" fmla="*/ 93 h 218"/>
                  <a:gd name="T46" fmla="*/ 112 w 745"/>
                  <a:gd name="T47" fmla="*/ 83 h 218"/>
                  <a:gd name="T48" fmla="*/ 112 w 745"/>
                  <a:gd name="T49" fmla="*/ 42 h 218"/>
                  <a:gd name="T50" fmla="*/ 323 w 745"/>
                  <a:gd name="T51" fmla="*/ 31 h 218"/>
                  <a:gd name="T52" fmla="*/ 301 w 745"/>
                  <a:gd name="T53" fmla="*/ 31 h 218"/>
                  <a:gd name="T54" fmla="*/ 323 w 745"/>
                  <a:gd name="T55" fmla="*/ 0 h 218"/>
                  <a:gd name="T56" fmla="*/ 467 w 745"/>
                  <a:gd name="T57" fmla="*/ 10 h 218"/>
                  <a:gd name="T58" fmla="*/ 467 w 745"/>
                  <a:gd name="T59" fmla="*/ 10 h 218"/>
                  <a:gd name="T60" fmla="*/ 512 w 745"/>
                  <a:gd name="T61" fmla="*/ 42 h 218"/>
                  <a:gd name="T62" fmla="*/ 489 w 745"/>
                  <a:gd name="T63" fmla="*/ 31 h 218"/>
                  <a:gd name="T64" fmla="*/ 412 w 745"/>
                  <a:gd name="T65" fmla="*/ 83 h 218"/>
                  <a:gd name="T66" fmla="*/ 545 w 745"/>
                  <a:gd name="T67" fmla="*/ 52 h 218"/>
                  <a:gd name="T68" fmla="*/ 590 w 745"/>
                  <a:gd name="T69" fmla="*/ 83 h 218"/>
                  <a:gd name="T70" fmla="*/ 601 w 745"/>
                  <a:gd name="T71" fmla="*/ 93 h 218"/>
                  <a:gd name="T72" fmla="*/ 590 w 745"/>
                  <a:gd name="T73" fmla="*/ 83 h 218"/>
                  <a:gd name="T74" fmla="*/ 501 w 745"/>
                  <a:gd name="T75" fmla="*/ 104 h 218"/>
                  <a:gd name="T76" fmla="*/ 489 w 745"/>
                  <a:gd name="T77" fmla="*/ 104 h 218"/>
                  <a:gd name="T78" fmla="*/ 478 w 745"/>
                  <a:gd name="T79" fmla="*/ 125 h 218"/>
                  <a:gd name="T80" fmla="*/ 456 w 745"/>
                  <a:gd name="T81" fmla="*/ 93 h 218"/>
                  <a:gd name="T82" fmla="*/ 445 w 745"/>
                  <a:gd name="T83" fmla="*/ 114 h 218"/>
                  <a:gd name="T84" fmla="*/ 445 w 745"/>
                  <a:gd name="T85" fmla="*/ 93 h 218"/>
                  <a:gd name="T86" fmla="*/ 556 w 745"/>
                  <a:gd name="T87" fmla="*/ 177 h 218"/>
                  <a:gd name="T88" fmla="*/ 645 w 745"/>
                  <a:gd name="T89" fmla="*/ 177 h 218"/>
                  <a:gd name="T90" fmla="*/ 601 w 745"/>
                  <a:gd name="T91" fmla="*/ 125 h 218"/>
                  <a:gd name="T92" fmla="*/ 501 w 745"/>
                  <a:gd name="T93" fmla="*/ 187 h 218"/>
                  <a:gd name="T94" fmla="*/ 478 w 745"/>
                  <a:gd name="T95" fmla="*/ 187 h 218"/>
                  <a:gd name="T96" fmla="*/ 478 w 745"/>
                  <a:gd name="T97" fmla="*/ 135 h 218"/>
                  <a:gd name="T98" fmla="*/ 701 w 745"/>
                  <a:gd name="T99" fmla="*/ 177 h 218"/>
                  <a:gd name="T100" fmla="*/ 523 w 745"/>
                  <a:gd name="T101" fmla="*/ 177 h 218"/>
                  <a:gd name="T102" fmla="*/ 545 w 745"/>
                  <a:gd name="T103" fmla="*/ 218 h 218"/>
                  <a:gd name="T104" fmla="*/ 534 w 745"/>
                  <a:gd name="T105" fmla="*/ 208 h 218"/>
                  <a:gd name="T106" fmla="*/ 745 w 745"/>
                  <a:gd name="T107" fmla="*/ 187 h 218"/>
                  <a:gd name="T108" fmla="*/ 445 w 745"/>
                  <a:gd name="T109" fmla="*/ 187 h 218"/>
                  <a:gd name="T110" fmla="*/ 412 w 745"/>
                  <a:gd name="T111" fmla="*/ 197 h 218"/>
                  <a:gd name="T112" fmla="*/ 656 w 745"/>
                  <a:gd name="T113" fmla="*/ 208 h 218"/>
                  <a:gd name="T114" fmla="*/ 667 w 745"/>
                  <a:gd name="T115" fmla="*/ 218 h 218"/>
                  <a:gd name="T116" fmla="*/ 634 w 745"/>
                  <a:gd name="T117" fmla="*/ 18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218">
                    <a:moveTo>
                      <a:pt x="112" y="156"/>
                    </a:moveTo>
                    <a:lnTo>
                      <a:pt x="134" y="156"/>
                    </a:lnTo>
                    <a:lnTo>
                      <a:pt x="123" y="197"/>
                    </a:lnTo>
                    <a:lnTo>
                      <a:pt x="89" y="208"/>
                    </a:lnTo>
                    <a:lnTo>
                      <a:pt x="100" y="197"/>
                    </a:lnTo>
                    <a:lnTo>
                      <a:pt x="112" y="187"/>
                    </a:lnTo>
                    <a:lnTo>
                      <a:pt x="112" y="187"/>
                    </a:lnTo>
                    <a:lnTo>
                      <a:pt x="112" y="177"/>
                    </a:lnTo>
                    <a:lnTo>
                      <a:pt x="78" y="197"/>
                    </a:lnTo>
                    <a:lnTo>
                      <a:pt x="78" y="197"/>
                    </a:lnTo>
                    <a:lnTo>
                      <a:pt x="78" y="187"/>
                    </a:lnTo>
                    <a:lnTo>
                      <a:pt x="112" y="156"/>
                    </a:lnTo>
                    <a:close/>
                    <a:moveTo>
                      <a:pt x="178" y="145"/>
                    </a:moveTo>
                    <a:lnTo>
                      <a:pt x="200" y="156"/>
                    </a:lnTo>
                    <a:lnTo>
                      <a:pt x="178" y="187"/>
                    </a:lnTo>
                    <a:lnTo>
                      <a:pt x="156" y="187"/>
                    </a:lnTo>
                    <a:lnTo>
                      <a:pt x="134" y="187"/>
                    </a:lnTo>
                    <a:lnTo>
                      <a:pt x="134" y="187"/>
                    </a:lnTo>
                    <a:lnTo>
                      <a:pt x="134" y="187"/>
                    </a:lnTo>
                    <a:lnTo>
                      <a:pt x="167" y="145"/>
                    </a:lnTo>
                    <a:lnTo>
                      <a:pt x="178" y="145"/>
                    </a:lnTo>
                    <a:lnTo>
                      <a:pt x="178" y="145"/>
                    </a:lnTo>
                    <a:close/>
                    <a:moveTo>
                      <a:pt x="256" y="145"/>
                    </a:moveTo>
                    <a:lnTo>
                      <a:pt x="245" y="177"/>
                    </a:lnTo>
                    <a:lnTo>
                      <a:pt x="234" y="197"/>
                    </a:lnTo>
                    <a:lnTo>
                      <a:pt x="223" y="197"/>
                    </a:lnTo>
                    <a:lnTo>
                      <a:pt x="212" y="197"/>
                    </a:lnTo>
                    <a:lnTo>
                      <a:pt x="234" y="177"/>
                    </a:lnTo>
                    <a:lnTo>
                      <a:pt x="234" y="177"/>
                    </a:lnTo>
                    <a:lnTo>
                      <a:pt x="234" y="177"/>
                    </a:lnTo>
                    <a:lnTo>
                      <a:pt x="234" y="177"/>
                    </a:lnTo>
                    <a:lnTo>
                      <a:pt x="234" y="177"/>
                    </a:lnTo>
                    <a:lnTo>
                      <a:pt x="212" y="187"/>
                    </a:lnTo>
                    <a:lnTo>
                      <a:pt x="234" y="156"/>
                    </a:lnTo>
                    <a:lnTo>
                      <a:pt x="256" y="145"/>
                    </a:lnTo>
                    <a:close/>
                    <a:moveTo>
                      <a:pt x="323" y="125"/>
                    </a:moveTo>
                    <a:lnTo>
                      <a:pt x="323" y="135"/>
                    </a:lnTo>
                    <a:lnTo>
                      <a:pt x="323" y="135"/>
                    </a:lnTo>
                    <a:lnTo>
                      <a:pt x="289" y="177"/>
                    </a:lnTo>
                    <a:lnTo>
                      <a:pt x="289" y="177"/>
                    </a:lnTo>
                    <a:lnTo>
                      <a:pt x="278" y="177"/>
                    </a:lnTo>
                    <a:lnTo>
                      <a:pt x="289" y="177"/>
                    </a:lnTo>
                    <a:lnTo>
                      <a:pt x="289" y="156"/>
                    </a:lnTo>
                    <a:lnTo>
                      <a:pt x="289" y="156"/>
                    </a:lnTo>
                    <a:lnTo>
                      <a:pt x="289" y="156"/>
                    </a:lnTo>
                    <a:lnTo>
                      <a:pt x="289" y="156"/>
                    </a:lnTo>
                    <a:lnTo>
                      <a:pt x="289" y="145"/>
                    </a:lnTo>
                    <a:lnTo>
                      <a:pt x="267" y="177"/>
                    </a:lnTo>
                    <a:lnTo>
                      <a:pt x="278" y="156"/>
                    </a:lnTo>
                    <a:lnTo>
                      <a:pt x="289" y="135"/>
                    </a:lnTo>
                    <a:lnTo>
                      <a:pt x="312" y="125"/>
                    </a:lnTo>
                    <a:lnTo>
                      <a:pt x="323" y="125"/>
                    </a:lnTo>
                    <a:lnTo>
                      <a:pt x="323" y="125"/>
                    </a:lnTo>
                    <a:close/>
                    <a:moveTo>
                      <a:pt x="167" y="104"/>
                    </a:moveTo>
                    <a:lnTo>
                      <a:pt x="200" y="114"/>
                    </a:lnTo>
                    <a:lnTo>
                      <a:pt x="178" y="135"/>
                    </a:lnTo>
                    <a:lnTo>
                      <a:pt x="134" y="145"/>
                    </a:lnTo>
                    <a:lnTo>
                      <a:pt x="145" y="145"/>
                    </a:lnTo>
                    <a:lnTo>
                      <a:pt x="145" y="135"/>
                    </a:lnTo>
                    <a:lnTo>
                      <a:pt x="145" y="125"/>
                    </a:lnTo>
                    <a:lnTo>
                      <a:pt x="134" y="125"/>
                    </a:lnTo>
                    <a:lnTo>
                      <a:pt x="156" y="114"/>
                    </a:lnTo>
                    <a:lnTo>
                      <a:pt x="167" y="104"/>
                    </a:lnTo>
                    <a:close/>
                    <a:moveTo>
                      <a:pt x="356" y="93"/>
                    </a:moveTo>
                    <a:lnTo>
                      <a:pt x="345" y="114"/>
                    </a:lnTo>
                    <a:lnTo>
                      <a:pt x="334" y="125"/>
                    </a:lnTo>
                    <a:lnTo>
                      <a:pt x="334" y="125"/>
                    </a:lnTo>
                    <a:lnTo>
                      <a:pt x="345" y="114"/>
                    </a:lnTo>
                    <a:lnTo>
                      <a:pt x="356" y="93"/>
                    </a:lnTo>
                    <a:lnTo>
                      <a:pt x="356" y="93"/>
                    </a:lnTo>
                    <a:close/>
                    <a:moveTo>
                      <a:pt x="34" y="93"/>
                    </a:moveTo>
                    <a:lnTo>
                      <a:pt x="45" y="93"/>
                    </a:lnTo>
                    <a:lnTo>
                      <a:pt x="34" y="93"/>
                    </a:lnTo>
                    <a:lnTo>
                      <a:pt x="23" y="104"/>
                    </a:lnTo>
                    <a:lnTo>
                      <a:pt x="23" y="104"/>
                    </a:lnTo>
                    <a:lnTo>
                      <a:pt x="23" y="114"/>
                    </a:lnTo>
                    <a:lnTo>
                      <a:pt x="56" y="104"/>
                    </a:lnTo>
                    <a:lnTo>
                      <a:pt x="56" y="104"/>
                    </a:lnTo>
                    <a:lnTo>
                      <a:pt x="67" y="104"/>
                    </a:lnTo>
                    <a:lnTo>
                      <a:pt x="45" y="114"/>
                    </a:lnTo>
                    <a:lnTo>
                      <a:pt x="12" y="125"/>
                    </a:lnTo>
                    <a:lnTo>
                      <a:pt x="12" y="125"/>
                    </a:lnTo>
                    <a:lnTo>
                      <a:pt x="0" y="114"/>
                    </a:lnTo>
                    <a:lnTo>
                      <a:pt x="12" y="114"/>
                    </a:lnTo>
                    <a:lnTo>
                      <a:pt x="12" y="114"/>
                    </a:lnTo>
                    <a:lnTo>
                      <a:pt x="12" y="114"/>
                    </a:lnTo>
                    <a:lnTo>
                      <a:pt x="12" y="104"/>
                    </a:lnTo>
                    <a:lnTo>
                      <a:pt x="23" y="93"/>
                    </a:lnTo>
                    <a:lnTo>
                      <a:pt x="34" y="93"/>
                    </a:lnTo>
                    <a:close/>
                    <a:moveTo>
                      <a:pt x="312" y="83"/>
                    </a:moveTo>
                    <a:lnTo>
                      <a:pt x="312" y="83"/>
                    </a:lnTo>
                    <a:lnTo>
                      <a:pt x="278" y="114"/>
                    </a:lnTo>
                    <a:lnTo>
                      <a:pt x="289" y="93"/>
                    </a:lnTo>
                    <a:lnTo>
                      <a:pt x="312" y="83"/>
                    </a:lnTo>
                    <a:close/>
                    <a:moveTo>
                      <a:pt x="245" y="52"/>
                    </a:moveTo>
                    <a:lnTo>
                      <a:pt x="267" y="52"/>
                    </a:lnTo>
                    <a:lnTo>
                      <a:pt x="267" y="83"/>
                    </a:lnTo>
                    <a:lnTo>
                      <a:pt x="234" y="93"/>
                    </a:lnTo>
                    <a:lnTo>
                      <a:pt x="200" y="93"/>
                    </a:lnTo>
                    <a:lnTo>
                      <a:pt x="256" y="83"/>
                    </a:lnTo>
                    <a:lnTo>
                      <a:pt x="234" y="83"/>
                    </a:lnTo>
                    <a:lnTo>
                      <a:pt x="212" y="83"/>
                    </a:lnTo>
                    <a:lnTo>
                      <a:pt x="245" y="52"/>
                    </a:lnTo>
                    <a:close/>
                    <a:moveTo>
                      <a:pt x="167" y="42"/>
                    </a:moveTo>
                    <a:lnTo>
                      <a:pt x="212" y="42"/>
                    </a:lnTo>
                    <a:lnTo>
                      <a:pt x="212" y="42"/>
                    </a:lnTo>
                    <a:lnTo>
                      <a:pt x="212" y="52"/>
                    </a:lnTo>
                    <a:lnTo>
                      <a:pt x="156" y="52"/>
                    </a:lnTo>
                    <a:lnTo>
                      <a:pt x="156" y="62"/>
                    </a:lnTo>
                    <a:lnTo>
                      <a:pt x="145" y="62"/>
                    </a:lnTo>
                    <a:lnTo>
                      <a:pt x="134" y="83"/>
                    </a:lnTo>
                    <a:lnTo>
                      <a:pt x="134" y="83"/>
                    </a:lnTo>
                    <a:lnTo>
                      <a:pt x="134" y="93"/>
                    </a:lnTo>
                    <a:lnTo>
                      <a:pt x="156" y="83"/>
                    </a:lnTo>
                    <a:lnTo>
                      <a:pt x="156" y="93"/>
                    </a:lnTo>
                    <a:lnTo>
                      <a:pt x="156" y="93"/>
                    </a:lnTo>
                    <a:lnTo>
                      <a:pt x="134" y="104"/>
                    </a:lnTo>
                    <a:lnTo>
                      <a:pt x="100" y="104"/>
                    </a:lnTo>
                    <a:lnTo>
                      <a:pt x="100" y="93"/>
                    </a:lnTo>
                    <a:lnTo>
                      <a:pt x="112" y="83"/>
                    </a:lnTo>
                    <a:lnTo>
                      <a:pt x="145" y="62"/>
                    </a:lnTo>
                    <a:lnTo>
                      <a:pt x="145" y="52"/>
                    </a:lnTo>
                    <a:lnTo>
                      <a:pt x="167" y="42"/>
                    </a:lnTo>
                    <a:close/>
                    <a:moveTo>
                      <a:pt x="78" y="42"/>
                    </a:moveTo>
                    <a:lnTo>
                      <a:pt x="112" y="42"/>
                    </a:lnTo>
                    <a:lnTo>
                      <a:pt x="56" y="52"/>
                    </a:lnTo>
                    <a:lnTo>
                      <a:pt x="67" y="42"/>
                    </a:lnTo>
                    <a:lnTo>
                      <a:pt x="78" y="42"/>
                    </a:lnTo>
                    <a:close/>
                    <a:moveTo>
                      <a:pt x="323" y="31"/>
                    </a:moveTo>
                    <a:lnTo>
                      <a:pt x="323" y="31"/>
                    </a:lnTo>
                    <a:lnTo>
                      <a:pt x="334" y="31"/>
                    </a:lnTo>
                    <a:lnTo>
                      <a:pt x="334" y="31"/>
                    </a:lnTo>
                    <a:lnTo>
                      <a:pt x="301" y="42"/>
                    </a:lnTo>
                    <a:lnTo>
                      <a:pt x="301" y="42"/>
                    </a:lnTo>
                    <a:lnTo>
                      <a:pt x="301" y="31"/>
                    </a:lnTo>
                    <a:lnTo>
                      <a:pt x="323" y="31"/>
                    </a:lnTo>
                    <a:close/>
                    <a:moveTo>
                      <a:pt x="312" y="0"/>
                    </a:moveTo>
                    <a:lnTo>
                      <a:pt x="323" y="0"/>
                    </a:lnTo>
                    <a:lnTo>
                      <a:pt x="323" y="0"/>
                    </a:lnTo>
                    <a:lnTo>
                      <a:pt x="323" y="0"/>
                    </a:lnTo>
                    <a:lnTo>
                      <a:pt x="312" y="0"/>
                    </a:lnTo>
                    <a:lnTo>
                      <a:pt x="301" y="0"/>
                    </a:lnTo>
                    <a:lnTo>
                      <a:pt x="301" y="0"/>
                    </a:lnTo>
                    <a:lnTo>
                      <a:pt x="312" y="0"/>
                    </a:lnTo>
                    <a:close/>
                    <a:moveTo>
                      <a:pt x="467" y="10"/>
                    </a:moveTo>
                    <a:lnTo>
                      <a:pt x="467" y="21"/>
                    </a:lnTo>
                    <a:lnTo>
                      <a:pt x="467" y="21"/>
                    </a:lnTo>
                    <a:lnTo>
                      <a:pt x="478" y="42"/>
                    </a:lnTo>
                    <a:lnTo>
                      <a:pt x="467" y="31"/>
                    </a:lnTo>
                    <a:lnTo>
                      <a:pt x="467" y="10"/>
                    </a:lnTo>
                    <a:lnTo>
                      <a:pt x="467" y="10"/>
                    </a:lnTo>
                    <a:close/>
                    <a:moveTo>
                      <a:pt x="501" y="31"/>
                    </a:moveTo>
                    <a:lnTo>
                      <a:pt x="512" y="31"/>
                    </a:lnTo>
                    <a:lnTo>
                      <a:pt x="512" y="42"/>
                    </a:lnTo>
                    <a:lnTo>
                      <a:pt x="512" y="42"/>
                    </a:lnTo>
                    <a:lnTo>
                      <a:pt x="501" y="42"/>
                    </a:lnTo>
                    <a:lnTo>
                      <a:pt x="501" y="42"/>
                    </a:lnTo>
                    <a:lnTo>
                      <a:pt x="501" y="42"/>
                    </a:lnTo>
                    <a:lnTo>
                      <a:pt x="501" y="52"/>
                    </a:lnTo>
                    <a:lnTo>
                      <a:pt x="489" y="31"/>
                    </a:lnTo>
                    <a:lnTo>
                      <a:pt x="489" y="31"/>
                    </a:lnTo>
                    <a:lnTo>
                      <a:pt x="489" y="31"/>
                    </a:lnTo>
                    <a:lnTo>
                      <a:pt x="501" y="31"/>
                    </a:lnTo>
                    <a:close/>
                    <a:moveTo>
                      <a:pt x="423" y="42"/>
                    </a:moveTo>
                    <a:lnTo>
                      <a:pt x="412" y="83"/>
                    </a:lnTo>
                    <a:lnTo>
                      <a:pt x="412" y="83"/>
                    </a:lnTo>
                    <a:lnTo>
                      <a:pt x="389" y="83"/>
                    </a:lnTo>
                    <a:lnTo>
                      <a:pt x="423" y="42"/>
                    </a:lnTo>
                    <a:close/>
                    <a:moveTo>
                      <a:pt x="534" y="42"/>
                    </a:moveTo>
                    <a:lnTo>
                      <a:pt x="545" y="52"/>
                    </a:lnTo>
                    <a:lnTo>
                      <a:pt x="556" y="83"/>
                    </a:lnTo>
                    <a:lnTo>
                      <a:pt x="545" y="62"/>
                    </a:lnTo>
                    <a:lnTo>
                      <a:pt x="534" y="42"/>
                    </a:lnTo>
                    <a:lnTo>
                      <a:pt x="534" y="42"/>
                    </a:lnTo>
                    <a:close/>
                    <a:moveTo>
                      <a:pt x="590" y="83"/>
                    </a:moveTo>
                    <a:lnTo>
                      <a:pt x="634" y="104"/>
                    </a:lnTo>
                    <a:lnTo>
                      <a:pt x="634" y="104"/>
                    </a:lnTo>
                    <a:lnTo>
                      <a:pt x="612" y="104"/>
                    </a:lnTo>
                    <a:lnTo>
                      <a:pt x="601" y="93"/>
                    </a:lnTo>
                    <a:lnTo>
                      <a:pt x="601" y="93"/>
                    </a:lnTo>
                    <a:lnTo>
                      <a:pt x="612" y="104"/>
                    </a:lnTo>
                    <a:lnTo>
                      <a:pt x="612" y="114"/>
                    </a:lnTo>
                    <a:lnTo>
                      <a:pt x="601" y="104"/>
                    </a:lnTo>
                    <a:lnTo>
                      <a:pt x="590" y="93"/>
                    </a:lnTo>
                    <a:lnTo>
                      <a:pt x="590" y="83"/>
                    </a:lnTo>
                    <a:lnTo>
                      <a:pt x="590" y="83"/>
                    </a:lnTo>
                    <a:lnTo>
                      <a:pt x="590" y="83"/>
                    </a:lnTo>
                    <a:close/>
                    <a:moveTo>
                      <a:pt x="478" y="93"/>
                    </a:moveTo>
                    <a:lnTo>
                      <a:pt x="489" y="93"/>
                    </a:lnTo>
                    <a:lnTo>
                      <a:pt x="501" y="104"/>
                    </a:lnTo>
                    <a:lnTo>
                      <a:pt x="501" y="114"/>
                    </a:lnTo>
                    <a:lnTo>
                      <a:pt x="501" y="114"/>
                    </a:lnTo>
                    <a:lnTo>
                      <a:pt x="489" y="104"/>
                    </a:lnTo>
                    <a:lnTo>
                      <a:pt x="489" y="104"/>
                    </a:lnTo>
                    <a:lnTo>
                      <a:pt x="489" y="104"/>
                    </a:lnTo>
                    <a:lnTo>
                      <a:pt x="478" y="104"/>
                    </a:lnTo>
                    <a:lnTo>
                      <a:pt x="501" y="135"/>
                    </a:lnTo>
                    <a:lnTo>
                      <a:pt x="489" y="135"/>
                    </a:lnTo>
                    <a:lnTo>
                      <a:pt x="489" y="135"/>
                    </a:lnTo>
                    <a:lnTo>
                      <a:pt x="478" y="125"/>
                    </a:lnTo>
                    <a:lnTo>
                      <a:pt x="478" y="114"/>
                    </a:lnTo>
                    <a:lnTo>
                      <a:pt x="478" y="93"/>
                    </a:lnTo>
                    <a:lnTo>
                      <a:pt x="478" y="93"/>
                    </a:lnTo>
                    <a:close/>
                    <a:moveTo>
                      <a:pt x="456" y="93"/>
                    </a:moveTo>
                    <a:lnTo>
                      <a:pt x="456" y="93"/>
                    </a:lnTo>
                    <a:lnTo>
                      <a:pt x="456" y="104"/>
                    </a:lnTo>
                    <a:lnTo>
                      <a:pt x="456" y="114"/>
                    </a:lnTo>
                    <a:lnTo>
                      <a:pt x="456" y="114"/>
                    </a:lnTo>
                    <a:lnTo>
                      <a:pt x="445" y="104"/>
                    </a:lnTo>
                    <a:lnTo>
                      <a:pt x="445" y="114"/>
                    </a:lnTo>
                    <a:lnTo>
                      <a:pt x="445" y="125"/>
                    </a:lnTo>
                    <a:lnTo>
                      <a:pt x="445" y="114"/>
                    </a:lnTo>
                    <a:lnTo>
                      <a:pt x="445" y="104"/>
                    </a:lnTo>
                    <a:lnTo>
                      <a:pt x="445" y="104"/>
                    </a:lnTo>
                    <a:lnTo>
                      <a:pt x="445" y="93"/>
                    </a:lnTo>
                    <a:lnTo>
                      <a:pt x="456" y="93"/>
                    </a:lnTo>
                    <a:lnTo>
                      <a:pt x="456" y="93"/>
                    </a:lnTo>
                    <a:close/>
                    <a:moveTo>
                      <a:pt x="523" y="114"/>
                    </a:moveTo>
                    <a:lnTo>
                      <a:pt x="556" y="177"/>
                    </a:lnTo>
                    <a:lnTo>
                      <a:pt x="556" y="177"/>
                    </a:lnTo>
                    <a:lnTo>
                      <a:pt x="523" y="145"/>
                    </a:lnTo>
                    <a:lnTo>
                      <a:pt x="523" y="114"/>
                    </a:lnTo>
                    <a:lnTo>
                      <a:pt x="523" y="114"/>
                    </a:lnTo>
                    <a:close/>
                    <a:moveTo>
                      <a:pt x="601" y="125"/>
                    </a:moveTo>
                    <a:lnTo>
                      <a:pt x="645" y="177"/>
                    </a:lnTo>
                    <a:lnTo>
                      <a:pt x="645" y="177"/>
                    </a:lnTo>
                    <a:lnTo>
                      <a:pt x="634" y="177"/>
                    </a:lnTo>
                    <a:lnTo>
                      <a:pt x="612" y="145"/>
                    </a:lnTo>
                    <a:lnTo>
                      <a:pt x="612" y="135"/>
                    </a:lnTo>
                    <a:lnTo>
                      <a:pt x="601" y="125"/>
                    </a:lnTo>
                    <a:lnTo>
                      <a:pt x="601" y="125"/>
                    </a:lnTo>
                    <a:close/>
                    <a:moveTo>
                      <a:pt x="478" y="135"/>
                    </a:moveTo>
                    <a:lnTo>
                      <a:pt x="489" y="156"/>
                    </a:lnTo>
                    <a:lnTo>
                      <a:pt x="501" y="208"/>
                    </a:lnTo>
                    <a:lnTo>
                      <a:pt x="501" y="187"/>
                    </a:lnTo>
                    <a:lnTo>
                      <a:pt x="489" y="177"/>
                    </a:lnTo>
                    <a:lnTo>
                      <a:pt x="489" y="177"/>
                    </a:lnTo>
                    <a:lnTo>
                      <a:pt x="478" y="177"/>
                    </a:lnTo>
                    <a:lnTo>
                      <a:pt x="478" y="197"/>
                    </a:lnTo>
                    <a:lnTo>
                      <a:pt x="478" y="187"/>
                    </a:lnTo>
                    <a:lnTo>
                      <a:pt x="467" y="156"/>
                    </a:lnTo>
                    <a:lnTo>
                      <a:pt x="478" y="145"/>
                    </a:lnTo>
                    <a:lnTo>
                      <a:pt x="478" y="135"/>
                    </a:lnTo>
                    <a:lnTo>
                      <a:pt x="467" y="135"/>
                    </a:lnTo>
                    <a:lnTo>
                      <a:pt x="478" y="135"/>
                    </a:lnTo>
                    <a:lnTo>
                      <a:pt x="478" y="135"/>
                    </a:lnTo>
                    <a:close/>
                    <a:moveTo>
                      <a:pt x="690" y="156"/>
                    </a:moveTo>
                    <a:lnTo>
                      <a:pt x="701" y="177"/>
                    </a:lnTo>
                    <a:lnTo>
                      <a:pt x="712" y="177"/>
                    </a:lnTo>
                    <a:lnTo>
                      <a:pt x="701" y="177"/>
                    </a:lnTo>
                    <a:lnTo>
                      <a:pt x="690" y="156"/>
                    </a:lnTo>
                    <a:lnTo>
                      <a:pt x="690" y="156"/>
                    </a:lnTo>
                    <a:close/>
                    <a:moveTo>
                      <a:pt x="512" y="156"/>
                    </a:moveTo>
                    <a:lnTo>
                      <a:pt x="523" y="177"/>
                    </a:lnTo>
                    <a:lnTo>
                      <a:pt x="523" y="177"/>
                    </a:lnTo>
                    <a:lnTo>
                      <a:pt x="534" y="187"/>
                    </a:lnTo>
                    <a:lnTo>
                      <a:pt x="545" y="208"/>
                    </a:lnTo>
                    <a:lnTo>
                      <a:pt x="545" y="218"/>
                    </a:lnTo>
                    <a:lnTo>
                      <a:pt x="545" y="218"/>
                    </a:lnTo>
                    <a:lnTo>
                      <a:pt x="545" y="218"/>
                    </a:lnTo>
                    <a:lnTo>
                      <a:pt x="545" y="197"/>
                    </a:lnTo>
                    <a:lnTo>
                      <a:pt x="545" y="197"/>
                    </a:lnTo>
                    <a:lnTo>
                      <a:pt x="534" y="197"/>
                    </a:lnTo>
                    <a:lnTo>
                      <a:pt x="534" y="208"/>
                    </a:lnTo>
                    <a:lnTo>
                      <a:pt x="534" y="208"/>
                    </a:lnTo>
                    <a:lnTo>
                      <a:pt x="512" y="156"/>
                    </a:lnTo>
                    <a:lnTo>
                      <a:pt x="512" y="156"/>
                    </a:lnTo>
                    <a:close/>
                    <a:moveTo>
                      <a:pt x="734" y="156"/>
                    </a:moveTo>
                    <a:lnTo>
                      <a:pt x="745" y="177"/>
                    </a:lnTo>
                    <a:lnTo>
                      <a:pt x="745" y="187"/>
                    </a:lnTo>
                    <a:lnTo>
                      <a:pt x="745" y="177"/>
                    </a:lnTo>
                    <a:lnTo>
                      <a:pt x="734" y="156"/>
                    </a:lnTo>
                    <a:lnTo>
                      <a:pt x="734" y="156"/>
                    </a:lnTo>
                    <a:close/>
                    <a:moveTo>
                      <a:pt x="434" y="177"/>
                    </a:moveTo>
                    <a:lnTo>
                      <a:pt x="445" y="187"/>
                    </a:lnTo>
                    <a:lnTo>
                      <a:pt x="445" y="197"/>
                    </a:lnTo>
                    <a:lnTo>
                      <a:pt x="434" y="187"/>
                    </a:lnTo>
                    <a:lnTo>
                      <a:pt x="434" y="218"/>
                    </a:lnTo>
                    <a:lnTo>
                      <a:pt x="423" y="208"/>
                    </a:lnTo>
                    <a:lnTo>
                      <a:pt x="412" y="197"/>
                    </a:lnTo>
                    <a:lnTo>
                      <a:pt x="423" y="187"/>
                    </a:lnTo>
                    <a:lnTo>
                      <a:pt x="434" y="177"/>
                    </a:lnTo>
                    <a:close/>
                    <a:moveTo>
                      <a:pt x="634" y="197"/>
                    </a:moveTo>
                    <a:lnTo>
                      <a:pt x="645" y="208"/>
                    </a:lnTo>
                    <a:lnTo>
                      <a:pt x="656" y="208"/>
                    </a:lnTo>
                    <a:lnTo>
                      <a:pt x="656" y="208"/>
                    </a:lnTo>
                    <a:lnTo>
                      <a:pt x="656" y="197"/>
                    </a:lnTo>
                    <a:lnTo>
                      <a:pt x="667" y="197"/>
                    </a:lnTo>
                    <a:lnTo>
                      <a:pt x="667" y="218"/>
                    </a:lnTo>
                    <a:lnTo>
                      <a:pt x="667" y="218"/>
                    </a:lnTo>
                    <a:lnTo>
                      <a:pt x="656" y="208"/>
                    </a:lnTo>
                    <a:lnTo>
                      <a:pt x="656" y="208"/>
                    </a:lnTo>
                    <a:lnTo>
                      <a:pt x="645" y="208"/>
                    </a:lnTo>
                    <a:lnTo>
                      <a:pt x="634" y="197"/>
                    </a:lnTo>
                    <a:lnTo>
                      <a:pt x="634" y="187"/>
                    </a:lnTo>
                    <a:lnTo>
                      <a:pt x="634" y="197"/>
                    </a:lnTo>
                    <a:lnTo>
                      <a:pt x="634" y="197"/>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93" name="Freeform 39"/>
              <p:cNvSpPr>
                <a:spLocks noEditPoints="1"/>
              </p:cNvSpPr>
              <p:nvPr/>
            </p:nvSpPr>
            <p:spPr bwMode="auto">
              <a:xfrm>
                <a:off x="6080007" y="1434846"/>
                <a:ext cx="175350" cy="187735"/>
              </a:xfrm>
              <a:custGeom>
                <a:avLst/>
                <a:gdLst>
                  <a:gd name="T0" fmla="*/ 256 w 445"/>
                  <a:gd name="T1" fmla="*/ 302 h 530"/>
                  <a:gd name="T2" fmla="*/ 256 w 445"/>
                  <a:gd name="T3" fmla="*/ 271 h 530"/>
                  <a:gd name="T4" fmla="*/ 222 w 445"/>
                  <a:gd name="T5" fmla="*/ 312 h 530"/>
                  <a:gd name="T6" fmla="*/ 256 w 445"/>
                  <a:gd name="T7" fmla="*/ 260 h 530"/>
                  <a:gd name="T8" fmla="*/ 78 w 445"/>
                  <a:gd name="T9" fmla="*/ 271 h 530"/>
                  <a:gd name="T10" fmla="*/ 100 w 445"/>
                  <a:gd name="T11" fmla="*/ 250 h 530"/>
                  <a:gd name="T12" fmla="*/ 189 w 445"/>
                  <a:gd name="T13" fmla="*/ 219 h 530"/>
                  <a:gd name="T14" fmla="*/ 167 w 445"/>
                  <a:gd name="T15" fmla="*/ 271 h 530"/>
                  <a:gd name="T16" fmla="*/ 156 w 445"/>
                  <a:gd name="T17" fmla="*/ 271 h 530"/>
                  <a:gd name="T18" fmla="*/ 167 w 445"/>
                  <a:gd name="T19" fmla="*/ 229 h 530"/>
                  <a:gd name="T20" fmla="*/ 244 w 445"/>
                  <a:gd name="T21" fmla="*/ 208 h 530"/>
                  <a:gd name="T22" fmla="*/ 211 w 445"/>
                  <a:gd name="T23" fmla="*/ 260 h 530"/>
                  <a:gd name="T24" fmla="*/ 244 w 445"/>
                  <a:gd name="T25" fmla="*/ 208 h 530"/>
                  <a:gd name="T26" fmla="*/ 289 w 445"/>
                  <a:gd name="T27" fmla="*/ 208 h 530"/>
                  <a:gd name="T28" fmla="*/ 378 w 445"/>
                  <a:gd name="T29" fmla="*/ 177 h 530"/>
                  <a:gd name="T30" fmla="*/ 367 w 445"/>
                  <a:gd name="T31" fmla="*/ 219 h 530"/>
                  <a:gd name="T32" fmla="*/ 378 w 445"/>
                  <a:gd name="T33" fmla="*/ 219 h 530"/>
                  <a:gd name="T34" fmla="*/ 367 w 445"/>
                  <a:gd name="T35" fmla="*/ 177 h 530"/>
                  <a:gd name="T36" fmla="*/ 67 w 445"/>
                  <a:gd name="T37" fmla="*/ 219 h 530"/>
                  <a:gd name="T38" fmla="*/ 78 w 445"/>
                  <a:gd name="T39" fmla="*/ 187 h 530"/>
                  <a:gd name="T40" fmla="*/ 256 w 445"/>
                  <a:gd name="T41" fmla="*/ 146 h 530"/>
                  <a:gd name="T42" fmla="*/ 200 w 445"/>
                  <a:gd name="T43" fmla="*/ 187 h 530"/>
                  <a:gd name="T44" fmla="*/ 389 w 445"/>
                  <a:gd name="T45" fmla="*/ 135 h 530"/>
                  <a:gd name="T46" fmla="*/ 367 w 445"/>
                  <a:gd name="T47" fmla="*/ 156 h 530"/>
                  <a:gd name="T48" fmla="*/ 344 w 445"/>
                  <a:gd name="T49" fmla="*/ 156 h 530"/>
                  <a:gd name="T50" fmla="*/ 89 w 445"/>
                  <a:gd name="T51" fmla="*/ 156 h 530"/>
                  <a:gd name="T52" fmla="*/ 56 w 445"/>
                  <a:gd name="T53" fmla="*/ 135 h 530"/>
                  <a:gd name="T54" fmla="*/ 178 w 445"/>
                  <a:gd name="T55" fmla="*/ 115 h 530"/>
                  <a:gd name="T56" fmla="*/ 178 w 445"/>
                  <a:gd name="T57" fmla="*/ 83 h 530"/>
                  <a:gd name="T58" fmla="*/ 144 w 445"/>
                  <a:gd name="T59" fmla="*/ 83 h 530"/>
                  <a:gd name="T60" fmla="*/ 111 w 445"/>
                  <a:gd name="T61" fmla="*/ 73 h 530"/>
                  <a:gd name="T62" fmla="*/ 144 w 445"/>
                  <a:gd name="T63" fmla="*/ 31 h 530"/>
                  <a:gd name="T64" fmla="*/ 144 w 445"/>
                  <a:gd name="T65" fmla="*/ 31 h 530"/>
                  <a:gd name="T66" fmla="*/ 56 w 445"/>
                  <a:gd name="T67" fmla="*/ 0 h 530"/>
                  <a:gd name="T68" fmla="*/ 378 w 445"/>
                  <a:gd name="T69" fmla="*/ 343 h 530"/>
                  <a:gd name="T70" fmla="*/ 367 w 445"/>
                  <a:gd name="T71" fmla="*/ 302 h 530"/>
                  <a:gd name="T72" fmla="*/ 445 w 445"/>
                  <a:gd name="T73" fmla="*/ 333 h 530"/>
                  <a:gd name="T74" fmla="*/ 422 w 445"/>
                  <a:gd name="T75" fmla="*/ 333 h 530"/>
                  <a:gd name="T76" fmla="*/ 445 w 445"/>
                  <a:gd name="T77" fmla="*/ 281 h 530"/>
                  <a:gd name="T78" fmla="*/ 344 w 445"/>
                  <a:gd name="T79" fmla="*/ 333 h 530"/>
                  <a:gd name="T80" fmla="*/ 311 w 445"/>
                  <a:gd name="T81" fmla="*/ 343 h 530"/>
                  <a:gd name="T82" fmla="*/ 322 w 445"/>
                  <a:gd name="T83" fmla="*/ 302 h 530"/>
                  <a:gd name="T84" fmla="*/ 222 w 445"/>
                  <a:gd name="T85" fmla="*/ 354 h 530"/>
                  <a:gd name="T86" fmla="*/ 200 w 445"/>
                  <a:gd name="T87" fmla="*/ 354 h 530"/>
                  <a:gd name="T88" fmla="*/ 422 w 445"/>
                  <a:gd name="T89" fmla="*/ 437 h 530"/>
                  <a:gd name="T90" fmla="*/ 400 w 445"/>
                  <a:gd name="T91" fmla="*/ 447 h 530"/>
                  <a:gd name="T92" fmla="*/ 422 w 445"/>
                  <a:gd name="T93" fmla="*/ 395 h 530"/>
                  <a:gd name="T94" fmla="*/ 356 w 445"/>
                  <a:gd name="T95" fmla="*/ 426 h 530"/>
                  <a:gd name="T96" fmla="*/ 322 w 445"/>
                  <a:gd name="T97" fmla="*/ 468 h 530"/>
                  <a:gd name="T98" fmla="*/ 344 w 445"/>
                  <a:gd name="T99" fmla="*/ 416 h 530"/>
                  <a:gd name="T100" fmla="*/ 411 w 445"/>
                  <a:gd name="T101" fmla="*/ 520 h 530"/>
                  <a:gd name="T102" fmla="*/ 389 w 445"/>
                  <a:gd name="T103" fmla="*/ 510 h 530"/>
                  <a:gd name="T104" fmla="*/ 422 w 445"/>
                  <a:gd name="T105" fmla="*/ 4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5" h="530">
                    <a:moveTo>
                      <a:pt x="256" y="260"/>
                    </a:moveTo>
                    <a:lnTo>
                      <a:pt x="267" y="260"/>
                    </a:lnTo>
                    <a:lnTo>
                      <a:pt x="267" y="260"/>
                    </a:lnTo>
                    <a:lnTo>
                      <a:pt x="267" y="281"/>
                    </a:lnTo>
                    <a:lnTo>
                      <a:pt x="256" y="302"/>
                    </a:lnTo>
                    <a:lnTo>
                      <a:pt x="244" y="312"/>
                    </a:lnTo>
                    <a:lnTo>
                      <a:pt x="244" y="302"/>
                    </a:lnTo>
                    <a:lnTo>
                      <a:pt x="244" y="302"/>
                    </a:lnTo>
                    <a:lnTo>
                      <a:pt x="256" y="281"/>
                    </a:lnTo>
                    <a:lnTo>
                      <a:pt x="256" y="271"/>
                    </a:lnTo>
                    <a:lnTo>
                      <a:pt x="256" y="271"/>
                    </a:lnTo>
                    <a:lnTo>
                      <a:pt x="244" y="281"/>
                    </a:lnTo>
                    <a:lnTo>
                      <a:pt x="244" y="302"/>
                    </a:lnTo>
                    <a:lnTo>
                      <a:pt x="233" y="302"/>
                    </a:lnTo>
                    <a:lnTo>
                      <a:pt x="222" y="312"/>
                    </a:lnTo>
                    <a:lnTo>
                      <a:pt x="222" y="312"/>
                    </a:lnTo>
                    <a:lnTo>
                      <a:pt x="233" y="271"/>
                    </a:lnTo>
                    <a:lnTo>
                      <a:pt x="256" y="250"/>
                    </a:lnTo>
                    <a:lnTo>
                      <a:pt x="256" y="260"/>
                    </a:lnTo>
                    <a:lnTo>
                      <a:pt x="256" y="260"/>
                    </a:lnTo>
                    <a:close/>
                    <a:moveTo>
                      <a:pt x="100" y="229"/>
                    </a:moveTo>
                    <a:lnTo>
                      <a:pt x="111" y="239"/>
                    </a:lnTo>
                    <a:lnTo>
                      <a:pt x="133" y="239"/>
                    </a:lnTo>
                    <a:lnTo>
                      <a:pt x="133" y="250"/>
                    </a:lnTo>
                    <a:lnTo>
                      <a:pt x="78" y="271"/>
                    </a:lnTo>
                    <a:lnTo>
                      <a:pt x="89" y="260"/>
                    </a:lnTo>
                    <a:lnTo>
                      <a:pt x="100" y="250"/>
                    </a:lnTo>
                    <a:lnTo>
                      <a:pt x="111" y="250"/>
                    </a:lnTo>
                    <a:lnTo>
                      <a:pt x="111" y="239"/>
                    </a:lnTo>
                    <a:lnTo>
                      <a:pt x="100" y="250"/>
                    </a:lnTo>
                    <a:lnTo>
                      <a:pt x="89" y="250"/>
                    </a:lnTo>
                    <a:lnTo>
                      <a:pt x="89" y="239"/>
                    </a:lnTo>
                    <a:lnTo>
                      <a:pt x="100" y="229"/>
                    </a:lnTo>
                    <a:lnTo>
                      <a:pt x="100" y="229"/>
                    </a:lnTo>
                    <a:close/>
                    <a:moveTo>
                      <a:pt x="189" y="219"/>
                    </a:moveTo>
                    <a:lnTo>
                      <a:pt x="189" y="229"/>
                    </a:lnTo>
                    <a:lnTo>
                      <a:pt x="189" y="229"/>
                    </a:lnTo>
                    <a:lnTo>
                      <a:pt x="200" y="219"/>
                    </a:lnTo>
                    <a:lnTo>
                      <a:pt x="189" y="250"/>
                    </a:lnTo>
                    <a:lnTo>
                      <a:pt x="167" y="271"/>
                    </a:lnTo>
                    <a:lnTo>
                      <a:pt x="167" y="281"/>
                    </a:lnTo>
                    <a:lnTo>
                      <a:pt x="167" y="281"/>
                    </a:lnTo>
                    <a:lnTo>
                      <a:pt x="156" y="281"/>
                    </a:lnTo>
                    <a:lnTo>
                      <a:pt x="156" y="281"/>
                    </a:lnTo>
                    <a:lnTo>
                      <a:pt x="156" y="271"/>
                    </a:lnTo>
                    <a:lnTo>
                      <a:pt x="156" y="271"/>
                    </a:lnTo>
                    <a:lnTo>
                      <a:pt x="144" y="271"/>
                    </a:lnTo>
                    <a:lnTo>
                      <a:pt x="144" y="260"/>
                    </a:lnTo>
                    <a:lnTo>
                      <a:pt x="156" y="239"/>
                    </a:lnTo>
                    <a:lnTo>
                      <a:pt x="167" y="229"/>
                    </a:lnTo>
                    <a:lnTo>
                      <a:pt x="178" y="219"/>
                    </a:lnTo>
                    <a:lnTo>
                      <a:pt x="189" y="219"/>
                    </a:lnTo>
                    <a:lnTo>
                      <a:pt x="189" y="219"/>
                    </a:lnTo>
                    <a:close/>
                    <a:moveTo>
                      <a:pt x="244" y="208"/>
                    </a:moveTo>
                    <a:lnTo>
                      <a:pt x="244" y="208"/>
                    </a:lnTo>
                    <a:lnTo>
                      <a:pt x="256" y="219"/>
                    </a:lnTo>
                    <a:lnTo>
                      <a:pt x="256" y="229"/>
                    </a:lnTo>
                    <a:lnTo>
                      <a:pt x="244" y="250"/>
                    </a:lnTo>
                    <a:lnTo>
                      <a:pt x="222" y="260"/>
                    </a:lnTo>
                    <a:lnTo>
                      <a:pt x="211" y="260"/>
                    </a:lnTo>
                    <a:lnTo>
                      <a:pt x="200" y="260"/>
                    </a:lnTo>
                    <a:lnTo>
                      <a:pt x="211" y="229"/>
                    </a:lnTo>
                    <a:lnTo>
                      <a:pt x="233" y="208"/>
                    </a:lnTo>
                    <a:lnTo>
                      <a:pt x="244" y="208"/>
                    </a:lnTo>
                    <a:lnTo>
                      <a:pt x="244" y="208"/>
                    </a:lnTo>
                    <a:close/>
                    <a:moveTo>
                      <a:pt x="300" y="208"/>
                    </a:moveTo>
                    <a:lnTo>
                      <a:pt x="300" y="208"/>
                    </a:lnTo>
                    <a:lnTo>
                      <a:pt x="278" y="239"/>
                    </a:lnTo>
                    <a:lnTo>
                      <a:pt x="278" y="219"/>
                    </a:lnTo>
                    <a:lnTo>
                      <a:pt x="289" y="208"/>
                    </a:lnTo>
                    <a:lnTo>
                      <a:pt x="300" y="187"/>
                    </a:lnTo>
                    <a:lnTo>
                      <a:pt x="300" y="208"/>
                    </a:lnTo>
                    <a:lnTo>
                      <a:pt x="300" y="208"/>
                    </a:lnTo>
                    <a:close/>
                    <a:moveTo>
                      <a:pt x="367" y="177"/>
                    </a:moveTo>
                    <a:lnTo>
                      <a:pt x="378" y="177"/>
                    </a:lnTo>
                    <a:lnTo>
                      <a:pt x="378" y="187"/>
                    </a:lnTo>
                    <a:lnTo>
                      <a:pt x="367" y="208"/>
                    </a:lnTo>
                    <a:lnTo>
                      <a:pt x="356" y="219"/>
                    </a:lnTo>
                    <a:lnTo>
                      <a:pt x="356" y="219"/>
                    </a:lnTo>
                    <a:lnTo>
                      <a:pt x="367" y="219"/>
                    </a:lnTo>
                    <a:lnTo>
                      <a:pt x="367" y="219"/>
                    </a:lnTo>
                    <a:lnTo>
                      <a:pt x="367" y="219"/>
                    </a:lnTo>
                    <a:lnTo>
                      <a:pt x="400" y="187"/>
                    </a:lnTo>
                    <a:lnTo>
                      <a:pt x="400" y="208"/>
                    </a:lnTo>
                    <a:lnTo>
                      <a:pt x="378" y="219"/>
                    </a:lnTo>
                    <a:lnTo>
                      <a:pt x="344" y="239"/>
                    </a:lnTo>
                    <a:lnTo>
                      <a:pt x="344" y="229"/>
                    </a:lnTo>
                    <a:lnTo>
                      <a:pt x="344" y="208"/>
                    </a:lnTo>
                    <a:lnTo>
                      <a:pt x="356" y="187"/>
                    </a:lnTo>
                    <a:lnTo>
                      <a:pt x="367" y="177"/>
                    </a:lnTo>
                    <a:close/>
                    <a:moveTo>
                      <a:pt x="144" y="167"/>
                    </a:moveTo>
                    <a:lnTo>
                      <a:pt x="144" y="167"/>
                    </a:lnTo>
                    <a:lnTo>
                      <a:pt x="111" y="187"/>
                    </a:lnTo>
                    <a:lnTo>
                      <a:pt x="67" y="219"/>
                    </a:lnTo>
                    <a:lnTo>
                      <a:pt x="67" y="219"/>
                    </a:lnTo>
                    <a:lnTo>
                      <a:pt x="67" y="219"/>
                    </a:lnTo>
                    <a:lnTo>
                      <a:pt x="67" y="208"/>
                    </a:lnTo>
                    <a:lnTo>
                      <a:pt x="67" y="187"/>
                    </a:lnTo>
                    <a:lnTo>
                      <a:pt x="78" y="187"/>
                    </a:lnTo>
                    <a:lnTo>
                      <a:pt x="78" y="187"/>
                    </a:lnTo>
                    <a:lnTo>
                      <a:pt x="111" y="177"/>
                    </a:lnTo>
                    <a:lnTo>
                      <a:pt x="133" y="167"/>
                    </a:lnTo>
                    <a:lnTo>
                      <a:pt x="144" y="167"/>
                    </a:lnTo>
                    <a:close/>
                    <a:moveTo>
                      <a:pt x="256" y="146"/>
                    </a:moveTo>
                    <a:lnTo>
                      <a:pt x="256" y="146"/>
                    </a:lnTo>
                    <a:lnTo>
                      <a:pt x="244" y="177"/>
                    </a:lnTo>
                    <a:lnTo>
                      <a:pt x="233" y="187"/>
                    </a:lnTo>
                    <a:lnTo>
                      <a:pt x="211" y="208"/>
                    </a:lnTo>
                    <a:lnTo>
                      <a:pt x="200" y="187"/>
                    </a:lnTo>
                    <a:lnTo>
                      <a:pt x="200" y="187"/>
                    </a:lnTo>
                    <a:lnTo>
                      <a:pt x="200" y="177"/>
                    </a:lnTo>
                    <a:lnTo>
                      <a:pt x="222" y="156"/>
                    </a:lnTo>
                    <a:lnTo>
                      <a:pt x="256" y="146"/>
                    </a:lnTo>
                    <a:close/>
                    <a:moveTo>
                      <a:pt x="389" y="135"/>
                    </a:moveTo>
                    <a:lnTo>
                      <a:pt x="389" y="135"/>
                    </a:lnTo>
                    <a:lnTo>
                      <a:pt x="378" y="167"/>
                    </a:lnTo>
                    <a:lnTo>
                      <a:pt x="367" y="167"/>
                    </a:lnTo>
                    <a:lnTo>
                      <a:pt x="356" y="177"/>
                    </a:lnTo>
                    <a:lnTo>
                      <a:pt x="356" y="167"/>
                    </a:lnTo>
                    <a:lnTo>
                      <a:pt x="367" y="156"/>
                    </a:lnTo>
                    <a:lnTo>
                      <a:pt x="367" y="156"/>
                    </a:lnTo>
                    <a:lnTo>
                      <a:pt x="356" y="156"/>
                    </a:lnTo>
                    <a:lnTo>
                      <a:pt x="322" y="167"/>
                    </a:lnTo>
                    <a:lnTo>
                      <a:pt x="344" y="167"/>
                    </a:lnTo>
                    <a:lnTo>
                      <a:pt x="344" y="156"/>
                    </a:lnTo>
                    <a:lnTo>
                      <a:pt x="389" y="135"/>
                    </a:lnTo>
                    <a:close/>
                    <a:moveTo>
                      <a:pt x="89" y="135"/>
                    </a:moveTo>
                    <a:lnTo>
                      <a:pt x="89" y="135"/>
                    </a:lnTo>
                    <a:lnTo>
                      <a:pt x="89" y="146"/>
                    </a:lnTo>
                    <a:lnTo>
                      <a:pt x="89" y="156"/>
                    </a:lnTo>
                    <a:lnTo>
                      <a:pt x="44" y="177"/>
                    </a:lnTo>
                    <a:lnTo>
                      <a:pt x="33" y="167"/>
                    </a:lnTo>
                    <a:lnTo>
                      <a:pt x="33" y="156"/>
                    </a:lnTo>
                    <a:lnTo>
                      <a:pt x="44" y="146"/>
                    </a:lnTo>
                    <a:lnTo>
                      <a:pt x="56" y="135"/>
                    </a:lnTo>
                    <a:lnTo>
                      <a:pt x="89" y="135"/>
                    </a:lnTo>
                    <a:close/>
                    <a:moveTo>
                      <a:pt x="211" y="63"/>
                    </a:moveTo>
                    <a:lnTo>
                      <a:pt x="211" y="63"/>
                    </a:lnTo>
                    <a:lnTo>
                      <a:pt x="200" y="94"/>
                    </a:lnTo>
                    <a:lnTo>
                      <a:pt x="178" y="115"/>
                    </a:lnTo>
                    <a:lnTo>
                      <a:pt x="167" y="125"/>
                    </a:lnTo>
                    <a:lnTo>
                      <a:pt x="167" y="125"/>
                    </a:lnTo>
                    <a:lnTo>
                      <a:pt x="189" y="83"/>
                    </a:lnTo>
                    <a:lnTo>
                      <a:pt x="178" y="83"/>
                    </a:lnTo>
                    <a:lnTo>
                      <a:pt x="178" y="83"/>
                    </a:lnTo>
                    <a:lnTo>
                      <a:pt x="156" y="94"/>
                    </a:lnTo>
                    <a:lnTo>
                      <a:pt x="156" y="94"/>
                    </a:lnTo>
                    <a:lnTo>
                      <a:pt x="144" y="94"/>
                    </a:lnTo>
                    <a:lnTo>
                      <a:pt x="100" y="115"/>
                    </a:lnTo>
                    <a:lnTo>
                      <a:pt x="144" y="83"/>
                    </a:lnTo>
                    <a:lnTo>
                      <a:pt x="144" y="83"/>
                    </a:lnTo>
                    <a:lnTo>
                      <a:pt x="144" y="73"/>
                    </a:lnTo>
                    <a:lnTo>
                      <a:pt x="78" y="115"/>
                    </a:lnTo>
                    <a:lnTo>
                      <a:pt x="89" y="94"/>
                    </a:lnTo>
                    <a:lnTo>
                      <a:pt x="111" y="73"/>
                    </a:lnTo>
                    <a:lnTo>
                      <a:pt x="156" y="73"/>
                    </a:lnTo>
                    <a:lnTo>
                      <a:pt x="156" y="73"/>
                    </a:lnTo>
                    <a:lnTo>
                      <a:pt x="156" y="83"/>
                    </a:lnTo>
                    <a:lnTo>
                      <a:pt x="211" y="63"/>
                    </a:lnTo>
                    <a:close/>
                    <a:moveTo>
                      <a:pt x="144" y="31"/>
                    </a:moveTo>
                    <a:lnTo>
                      <a:pt x="144" y="31"/>
                    </a:lnTo>
                    <a:lnTo>
                      <a:pt x="100" y="52"/>
                    </a:lnTo>
                    <a:lnTo>
                      <a:pt x="67" y="52"/>
                    </a:lnTo>
                    <a:lnTo>
                      <a:pt x="67" y="52"/>
                    </a:lnTo>
                    <a:lnTo>
                      <a:pt x="144" y="31"/>
                    </a:lnTo>
                    <a:close/>
                    <a:moveTo>
                      <a:pt x="56" y="0"/>
                    </a:moveTo>
                    <a:lnTo>
                      <a:pt x="67" y="0"/>
                    </a:lnTo>
                    <a:lnTo>
                      <a:pt x="0" y="31"/>
                    </a:lnTo>
                    <a:lnTo>
                      <a:pt x="22" y="0"/>
                    </a:lnTo>
                    <a:lnTo>
                      <a:pt x="56" y="0"/>
                    </a:lnTo>
                    <a:close/>
                    <a:moveTo>
                      <a:pt x="400" y="271"/>
                    </a:moveTo>
                    <a:lnTo>
                      <a:pt x="411" y="312"/>
                    </a:lnTo>
                    <a:lnTo>
                      <a:pt x="389" y="343"/>
                    </a:lnTo>
                    <a:lnTo>
                      <a:pt x="389" y="343"/>
                    </a:lnTo>
                    <a:lnTo>
                      <a:pt x="378" y="343"/>
                    </a:lnTo>
                    <a:lnTo>
                      <a:pt x="389" y="312"/>
                    </a:lnTo>
                    <a:lnTo>
                      <a:pt x="389" y="312"/>
                    </a:lnTo>
                    <a:lnTo>
                      <a:pt x="367" y="343"/>
                    </a:lnTo>
                    <a:lnTo>
                      <a:pt x="356" y="322"/>
                    </a:lnTo>
                    <a:lnTo>
                      <a:pt x="367" y="302"/>
                    </a:lnTo>
                    <a:lnTo>
                      <a:pt x="400" y="260"/>
                    </a:lnTo>
                    <a:lnTo>
                      <a:pt x="400" y="271"/>
                    </a:lnTo>
                    <a:lnTo>
                      <a:pt x="400" y="271"/>
                    </a:lnTo>
                    <a:close/>
                    <a:moveTo>
                      <a:pt x="445" y="281"/>
                    </a:moveTo>
                    <a:lnTo>
                      <a:pt x="445" y="333"/>
                    </a:lnTo>
                    <a:lnTo>
                      <a:pt x="422" y="354"/>
                    </a:lnTo>
                    <a:lnTo>
                      <a:pt x="422" y="354"/>
                    </a:lnTo>
                    <a:lnTo>
                      <a:pt x="422" y="343"/>
                    </a:lnTo>
                    <a:lnTo>
                      <a:pt x="422" y="333"/>
                    </a:lnTo>
                    <a:lnTo>
                      <a:pt x="422" y="333"/>
                    </a:lnTo>
                    <a:lnTo>
                      <a:pt x="411" y="354"/>
                    </a:lnTo>
                    <a:lnTo>
                      <a:pt x="411" y="333"/>
                    </a:lnTo>
                    <a:lnTo>
                      <a:pt x="422" y="312"/>
                    </a:lnTo>
                    <a:lnTo>
                      <a:pt x="433" y="302"/>
                    </a:lnTo>
                    <a:lnTo>
                      <a:pt x="445" y="281"/>
                    </a:lnTo>
                    <a:lnTo>
                      <a:pt x="445" y="281"/>
                    </a:lnTo>
                    <a:close/>
                    <a:moveTo>
                      <a:pt x="322" y="302"/>
                    </a:moveTo>
                    <a:lnTo>
                      <a:pt x="356" y="312"/>
                    </a:lnTo>
                    <a:lnTo>
                      <a:pt x="356" y="322"/>
                    </a:lnTo>
                    <a:lnTo>
                      <a:pt x="344" y="333"/>
                    </a:lnTo>
                    <a:lnTo>
                      <a:pt x="322" y="343"/>
                    </a:lnTo>
                    <a:lnTo>
                      <a:pt x="322" y="343"/>
                    </a:lnTo>
                    <a:lnTo>
                      <a:pt x="322" y="333"/>
                    </a:lnTo>
                    <a:lnTo>
                      <a:pt x="322" y="333"/>
                    </a:lnTo>
                    <a:lnTo>
                      <a:pt x="311" y="343"/>
                    </a:lnTo>
                    <a:lnTo>
                      <a:pt x="300" y="343"/>
                    </a:lnTo>
                    <a:lnTo>
                      <a:pt x="300" y="333"/>
                    </a:lnTo>
                    <a:lnTo>
                      <a:pt x="300" y="312"/>
                    </a:lnTo>
                    <a:lnTo>
                      <a:pt x="311" y="312"/>
                    </a:lnTo>
                    <a:lnTo>
                      <a:pt x="322" y="302"/>
                    </a:lnTo>
                    <a:close/>
                    <a:moveTo>
                      <a:pt x="211" y="322"/>
                    </a:moveTo>
                    <a:lnTo>
                      <a:pt x="211" y="322"/>
                    </a:lnTo>
                    <a:lnTo>
                      <a:pt x="222" y="322"/>
                    </a:lnTo>
                    <a:lnTo>
                      <a:pt x="233" y="333"/>
                    </a:lnTo>
                    <a:lnTo>
                      <a:pt x="222" y="354"/>
                    </a:lnTo>
                    <a:lnTo>
                      <a:pt x="200" y="364"/>
                    </a:lnTo>
                    <a:lnTo>
                      <a:pt x="200" y="374"/>
                    </a:lnTo>
                    <a:lnTo>
                      <a:pt x="189" y="374"/>
                    </a:lnTo>
                    <a:lnTo>
                      <a:pt x="211" y="343"/>
                    </a:lnTo>
                    <a:lnTo>
                      <a:pt x="200" y="354"/>
                    </a:lnTo>
                    <a:lnTo>
                      <a:pt x="178" y="354"/>
                    </a:lnTo>
                    <a:lnTo>
                      <a:pt x="211" y="322"/>
                    </a:lnTo>
                    <a:lnTo>
                      <a:pt x="211" y="322"/>
                    </a:lnTo>
                    <a:close/>
                    <a:moveTo>
                      <a:pt x="422" y="406"/>
                    </a:moveTo>
                    <a:lnTo>
                      <a:pt x="422" y="437"/>
                    </a:lnTo>
                    <a:lnTo>
                      <a:pt x="422" y="447"/>
                    </a:lnTo>
                    <a:lnTo>
                      <a:pt x="411" y="458"/>
                    </a:lnTo>
                    <a:lnTo>
                      <a:pt x="411" y="458"/>
                    </a:lnTo>
                    <a:lnTo>
                      <a:pt x="411" y="447"/>
                    </a:lnTo>
                    <a:lnTo>
                      <a:pt x="400" y="447"/>
                    </a:lnTo>
                    <a:lnTo>
                      <a:pt x="400" y="447"/>
                    </a:lnTo>
                    <a:lnTo>
                      <a:pt x="389" y="458"/>
                    </a:lnTo>
                    <a:lnTo>
                      <a:pt x="389" y="447"/>
                    </a:lnTo>
                    <a:lnTo>
                      <a:pt x="400" y="426"/>
                    </a:lnTo>
                    <a:lnTo>
                      <a:pt x="422" y="395"/>
                    </a:lnTo>
                    <a:lnTo>
                      <a:pt x="422" y="406"/>
                    </a:lnTo>
                    <a:lnTo>
                      <a:pt x="422" y="406"/>
                    </a:lnTo>
                    <a:close/>
                    <a:moveTo>
                      <a:pt x="356" y="416"/>
                    </a:moveTo>
                    <a:lnTo>
                      <a:pt x="356" y="426"/>
                    </a:lnTo>
                    <a:lnTo>
                      <a:pt x="356" y="426"/>
                    </a:lnTo>
                    <a:lnTo>
                      <a:pt x="356" y="447"/>
                    </a:lnTo>
                    <a:lnTo>
                      <a:pt x="344" y="468"/>
                    </a:lnTo>
                    <a:lnTo>
                      <a:pt x="344" y="468"/>
                    </a:lnTo>
                    <a:lnTo>
                      <a:pt x="322" y="458"/>
                    </a:lnTo>
                    <a:lnTo>
                      <a:pt x="322" y="468"/>
                    </a:lnTo>
                    <a:lnTo>
                      <a:pt x="311" y="489"/>
                    </a:lnTo>
                    <a:lnTo>
                      <a:pt x="311" y="458"/>
                    </a:lnTo>
                    <a:lnTo>
                      <a:pt x="322" y="426"/>
                    </a:lnTo>
                    <a:lnTo>
                      <a:pt x="344" y="426"/>
                    </a:lnTo>
                    <a:lnTo>
                      <a:pt x="344" y="416"/>
                    </a:lnTo>
                    <a:lnTo>
                      <a:pt x="356" y="416"/>
                    </a:lnTo>
                    <a:lnTo>
                      <a:pt x="356" y="416"/>
                    </a:lnTo>
                    <a:close/>
                    <a:moveTo>
                      <a:pt x="422" y="468"/>
                    </a:moveTo>
                    <a:lnTo>
                      <a:pt x="411" y="530"/>
                    </a:lnTo>
                    <a:lnTo>
                      <a:pt x="411" y="520"/>
                    </a:lnTo>
                    <a:lnTo>
                      <a:pt x="411" y="510"/>
                    </a:lnTo>
                    <a:lnTo>
                      <a:pt x="411" y="510"/>
                    </a:lnTo>
                    <a:lnTo>
                      <a:pt x="400" y="510"/>
                    </a:lnTo>
                    <a:lnTo>
                      <a:pt x="400" y="520"/>
                    </a:lnTo>
                    <a:lnTo>
                      <a:pt x="389" y="510"/>
                    </a:lnTo>
                    <a:lnTo>
                      <a:pt x="389" y="499"/>
                    </a:lnTo>
                    <a:lnTo>
                      <a:pt x="400" y="489"/>
                    </a:lnTo>
                    <a:lnTo>
                      <a:pt x="411" y="468"/>
                    </a:lnTo>
                    <a:lnTo>
                      <a:pt x="422" y="468"/>
                    </a:lnTo>
                    <a:lnTo>
                      <a:pt x="422" y="468"/>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94" name="Freeform 40"/>
              <p:cNvSpPr>
                <a:spLocks noEditPoints="1"/>
              </p:cNvSpPr>
              <p:nvPr/>
            </p:nvSpPr>
            <p:spPr bwMode="auto">
              <a:xfrm>
                <a:off x="6075672" y="1283950"/>
                <a:ext cx="153284" cy="136373"/>
              </a:xfrm>
              <a:custGeom>
                <a:avLst/>
                <a:gdLst>
                  <a:gd name="T0" fmla="*/ 355 w 389"/>
                  <a:gd name="T1" fmla="*/ 385 h 385"/>
                  <a:gd name="T2" fmla="*/ 78 w 389"/>
                  <a:gd name="T3" fmla="*/ 364 h 385"/>
                  <a:gd name="T4" fmla="*/ 44 w 389"/>
                  <a:gd name="T5" fmla="*/ 385 h 385"/>
                  <a:gd name="T6" fmla="*/ 211 w 389"/>
                  <a:gd name="T7" fmla="*/ 354 h 385"/>
                  <a:gd name="T8" fmla="*/ 244 w 389"/>
                  <a:gd name="T9" fmla="*/ 364 h 385"/>
                  <a:gd name="T10" fmla="*/ 167 w 389"/>
                  <a:gd name="T11" fmla="*/ 374 h 385"/>
                  <a:gd name="T12" fmla="*/ 200 w 389"/>
                  <a:gd name="T13" fmla="*/ 354 h 385"/>
                  <a:gd name="T14" fmla="*/ 311 w 389"/>
                  <a:gd name="T15" fmla="*/ 343 h 385"/>
                  <a:gd name="T16" fmla="*/ 300 w 389"/>
                  <a:gd name="T17" fmla="*/ 354 h 385"/>
                  <a:gd name="T18" fmla="*/ 289 w 389"/>
                  <a:gd name="T19" fmla="*/ 354 h 385"/>
                  <a:gd name="T20" fmla="*/ 222 w 389"/>
                  <a:gd name="T21" fmla="*/ 322 h 385"/>
                  <a:gd name="T22" fmla="*/ 211 w 389"/>
                  <a:gd name="T23" fmla="*/ 343 h 385"/>
                  <a:gd name="T24" fmla="*/ 178 w 389"/>
                  <a:gd name="T25" fmla="*/ 322 h 385"/>
                  <a:gd name="T26" fmla="*/ 233 w 389"/>
                  <a:gd name="T27" fmla="*/ 302 h 385"/>
                  <a:gd name="T28" fmla="*/ 244 w 389"/>
                  <a:gd name="T29" fmla="*/ 312 h 385"/>
                  <a:gd name="T30" fmla="*/ 55 w 389"/>
                  <a:gd name="T31" fmla="*/ 302 h 385"/>
                  <a:gd name="T32" fmla="*/ 44 w 389"/>
                  <a:gd name="T33" fmla="*/ 312 h 385"/>
                  <a:gd name="T34" fmla="*/ 78 w 389"/>
                  <a:gd name="T35" fmla="*/ 322 h 385"/>
                  <a:gd name="T36" fmla="*/ 11 w 389"/>
                  <a:gd name="T37" fmla="*/ 354 h 385"/>
                  <a:gd name="T38" fmla="*/ 22 w 389"/>
                  <a:gd name="T39" fmla="*/ 354 h 385"/>
                  <a:gd name="T40" fmla="*/ 11 w 389"/>
                  <a:gd name="T41" fmla="*/ 322 h 385"/>
                  <a:gd name="T42" fmla="*/ 200 w 389"/>
                  <a:gd name="T43" fmla="*/ 281 h 385"/>
                  <a:gd name="T44" fmla="*/ 167 w 389"/>
                  <a:gd name="T45" fmla="*/ 291 h 385"/>
                  <a:gd name="T46" fmla="*/ 367 w 389"/>
                  <a:gd name="T47" fmla="*/ 291 h 385"/>
                  <a:gd name="T48" fmla="*/ 333 w 389"/>
                  <a:gd name="T49" fmla="*/ 281 h 385"/>
                  <a:gd name="T50" fmla="*/ 100 w 389"/>
                  <a:gd name="T51" fmla="*/ 281 h 385"/>
                  <a:gd name="T52" fmla="*/ 300 w 389"/>
                  <a:gd name="T53" fmla="*/ 260 h 385"/>
                  <a:gd name="T54" fmla="*/ 289 w 389"/>
                  <a:gd name="T55" fmla="*/ 260 h 385"/>
                  <a:gd name="T56" fmla="*/ 111 w 389"/>
                  <a:gd name="T57" fmla="*/ 260 h 385"/>
                  <a:gd name="T58" fmla="*/ 33 w 389"/>
                  <a:gd name="T59" fmla="*/ 250 h 385"/>
                  <a:gd name="T60" fmla="*/ 0 w 389"/>
                  <a:gd name="T61" fmla="*/ 260 h 385"/>
                  <a:gd name="T62" fmla="*/ 244 w 389"/>
                  <a:gd name="T63" fmla="*/ 208 h 385"/>
                  <a:gd name="T64" fmla="*/ 222 w 389"/>
                  <a:gd name="T65" fmla="*/ 218 h 385"/>
                  <a:gd name="T66" fmla="*/ 189 w 389"/>
                  <a:gd name="T67" fmla="*/ 208 h 385"/>
                  <a:gd name="T68" fmla="*/ 167 w 389"/>
                  <a:gd name="T69" fmla="*/ 208 h 385"/>
                  <a:gd name="T70" fmla="*/ 200 w 389"/>
                  <a:gd name="T71" fmla="*/ 260 h 385"/>
                  <a:gd name="T72" fmla="*/ 167 w 389"/>
                  <a:gd name="T73" fmla="*/ 198 h 385"/>
                  <a:gd name="T74" fmla="*/ 55 w 389"/>
                  <a:gd name="T75" fmla="*/ 187 h 385"/>
                  <a:gd name="T76" fmla="*/ 33 w 389"/>
                  <a:gd name="T77" fmla="*/ 198 h 385"/>
                  <a:gd name="T78" fmla="*/ 255 w 389"/>
                  <a:gd name="T79" fmla="*/ 166 h 385"/>
                  <a:gd name="T80" fmla="*/ 244 w 389"/>
                  <a:gd name="T81" fmla="*/ 187 h 385"/>
                  <a:gd name="T82" fmla="*/ 211 w 389"/>
                  <a:gd name="T83" fmla="*/ 156 h 385"/>
                  <a:gd name="T84" fmla="*/ 89 w 389"/>
                  <a:gd name="T85" fmla="*/ 156 h 385"/>
                  <a:gd name="T86" fmla="*/ 67 w 389"/>
                  <a:gd name="T87" fmla="*/ 166 h 385"/>
                  <a:gd name="T88" fmla="*/ 67 w 389"/>
                  <a:gd name="T89" fmla="*/ 166 h 385"/>
                  <a:gd name="T90" fmla="*/ 55 w 389"/>
                  <a:gd name="T91" fmla="*/ 135 h 385"/>
                  <a:gd name="T92" fmla="*/ 233 w 389"/>
                  <a:gd name="T93" fmla="*/ 104 h 385"/>
                  <a:gd name="T94" fmla="*/ 222 w 389"/>
                  <a:gd name="T95" fmla="*/ 115 h 385"/>
                  <a:gd name="T96" fmla="*/ 189 w 389"/>
                  <a:gd name="T97" fmla="*/ 94 h 385"/>
                  <a:gd name="T98" fmla="*/ 189 w 389"/>
                  <a:gd name="T99" fmla="*/ 83 h 385"/>
                  <a:gd name="T100" fmla="*/ 167 w 389"/>
                  <a:gd name="T101" fmla="*/ 63 h 385"/>
                  <a:gd name="T102" fmla="*/ 300 w 389"/>
                  <a:gd name="T103" fmla="*/ 63 h 385"/>
                  <a:gd name="T104" fmla="*/ 300 w 389"/>
                  <a:gd name="T105" fmla="*/ 83 h 385"/>
                  <a:gd name="T106" fmla="*/ 278 w 389"/>
                  <a:gd name="T107" fmla="*/ 63 h 385"/>
                  <a:gd name="T108" fmla="*/ 144 w 389"/>
                  <a:gd name="T109" fmla="*/ 11 h 385"/>
                  <a:gd name="T110" fmla="*/ 122 w 389"/>
                  <a:gd name="T11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385">
                    <a:moveTo>
                      <a:pt x="355" y="374"/>
                    </a:moveTo>
                    <a:lnTo>
                      <a:pt x="389" y="374"/>
                    </a:lnTo>
                    <a:lnTo>
                      <a:pt x="378" y="385"/>
                    </a:lnTo>
                    <a:lnTo>
                      <a:pt x="355" y="385"/>
                    </a:lnTo>
                    <a:lnTo>
                      <a:pt x="311" y="385"/>
                    </a:lnTo>
                    <a:lnTo>
                      <a:pt x="322" y="374"/>
                    </a:lnTo>
                    <a:lnTo>
                      <a:pt x="355" y="374"/>
                    </a:lnTo>
                    <a:close/>
                    <a:moveTo>
                      <a:pt x="78" y="364"/>
                    </a:moveTo>
                    <a:lnTo>
                      <a:pt x="100" y="364"/>
                    </a:lnTo>
                    <a:lnTo>
                      <a:pt x="78" y="385"/>
                    </a:lnTo>
                    <a:lnTo>
                      <a:pt x="55" y="385"/>
                    </a:lnTo>
                    <a:lnTo>
                      <a:pt x="44" y="385"/>
                    </a:lnTo>
                    <a:lnTo>
                      <a:pt x="44" y="374"/>
                    </a:lnTo>
                    <a:lnTo>
                      <a:pt x="78" y="364"/>
                    </a:lnTo>
                    <a:close/>
                    <a:moveTo>
                      <a:pt x="200" y="354"/>
                    </a:moveTo>
                    <a:lnTo>
                      <a:pt x="211" y="354"/>
                    </a:lnTo>
                    <a:lnTo>
                      <a:pt x="211" y="354"/>
                    </a:lnTo>
                    <a:lnTo>
                      <a:pt x="211" y="364"/>
                    </a:lnTo>
                    <a:lnTo>
                      <a:pt x="211" y="364"/>
                    </a:lnTo>
                    <a:lnTo>
                      <a:pt x="244" y="364"/>
                    </a:lnTo>
                    <a:lnTo>
                      <a:pt x="233" y="374"/>
                    </a:lnTo>
                    <a:lnTo>
                      <a:pt x="211" y="374"/>
                    </a:lnTo>
                    <a:lnTo>
                      <a:pt x="189" y="374"/>
                    </a:lnTo>
                    <a:lnTo>
                      <a:pt x="167" y="374"/>
                    </a:lnTo>
                    <a:lnTo>
                      <a:pt x="167" y="364"/>
                    </a:lnTo>
                    <a:lnTo>
                      <a:pt x="189" y="364"/>
                    </a:lnTo>
                    <a:lnTo>
                      <a:pt x="200" y="354"/>
                    </a:lnTo>
                    <a:lnTo>
                      <a:pt x="200" y="354"/>
                    </a:lnTo>
                    <a:close/>
                    <a:moveTo>
                      <a:pt x="311" y="322"/>
                    </a:moveTo>
                    <a:lnTo>
                      <a:pt x="322" y="322"/>
                    </a:lnTo>
                    <a:lnTo>
                      <a:pt x="322" y="322"/>
                    </a:lnTo>
                    <a:lnTo>
                      <a:pt x="311" y="343"/>
                    </a:lnTo>
                    <a:lnTo>
                      <a:pt x="289" y="343"/>
                    </a:lnTo>
                    <a:lnTo>
                      <a:pt x="289" y="343"/>
                    </a:lnTo>
                    <a:lnTo>
                      <a:pt x="289" y="354"/>
                    </a:lnTo>
                    <a:lnTo>
                      <a:pt x="300" y="354"/>
                    </a:lnTo>
                    <a:lnTo>
                      <a:pt x="300" y="354"/>
                    </a:lnTo>
                    <a:lnTo>
                      <a:pt x="300" y="354"/>
                    </a:lnTo>
                    <a:lnTo>
                      <a:pt x="289" y="354"/>
                    </a:lnTo>
                    <a:lnTo>
                      <a:pt x="289" y="354"/>
                    </a:lnTo>
                    <a:lnTo>
                      <a:pt x="289" y="354"/>
                    </a:lnTo>
                    <a:lnTo>
                      <a:pt x="289" y="343"/>
                    </a:lnTo>
                    <a:lnTo>
                      <a:pt x="311" y="322"/>
                    </a:lnTo>
                    <a:close/>
                    <a:moveTo>
                      <a:pt x="222" y="322"/>
                    </a:moveTo>
                    <a:lnTo>
                      <a:pt x="255" y="322"/>
                    </a:lnTo>
                    <a:lnTo>
                      <a:pt x="211" y="343"/>
                    </a:lnTo>
                    <a:lnTo>
                      <a:pt x="211" y="343"/>
                    </a:lnTo>
                    <a:lnTo>
                      <a:pt x="211" y="343"/>
                    </a:lnTo>
                    <a:lnTo>
                      <a:pt x="211" y="322"/>
                    </a:lnTo>
                    <a:lnTo>
                      <a:pt x="222" y="322"/>
                    </a:lnTo>
                    <a:close/>
                    <a:moveTo>
                      <a:pt x="144" y="312"/>
                    </a:moveTo>
                    <a:lnTo>
                      <a:pt x="178" y="322"/>
                    </a:lnTo>
                    <a:lnTo>
                      <a:pt x="100" y="343"/>
                    </a:lnTo>
                    <a:lnTo>
                      <a:pt x="122" y="322"/>
                    </a:lnTo>
                    <a:lnTo>
                      <a:pt x="144" y="312"/>
                    </a:lnTo>
                    <a:close/>
                    <a:moveTo>
                      <a:pt x="233" y="302"/>
                    </a:moveTo>
                    <a:lnTo>
                      <a:pt x="289" y="312"/>
                    </a:lnTo>
                    <a:lnTo>
                      <a:pt x="278" y="322"/>
                    </a:lnTo>
                    <a:lnTo>
                      <a:pt x="255" y="312"/>
                    </a:lnTo>
                    <a:lnTo>
                      <a:pt x="244" y="312"/>
                    </a:lnTo>
                    <a:lnTo>
                      <a:pt x="233" y="302"/>
                    </a:lnTo>
                    <a:lnTo>
                      <a:pt x="233" y="302"/>
                    </a:lnTo>
                    <a:close/>
                    <a:moveTo>
                      <a:pt x="44" y="302"/>
                    </a:moveTo>
                    <a:lnTo>
                      <a:pt x="55" y="302"/>
                    </a:lnTo>
                    <a:lnTo>
                      <a:pt x="55" y="302"/>
                    </a:lnTo>
                    <a:lnTo>
                      <a:pt x="55" y="302"/>
                    </a:lnTo>
                    <a:lnTo>
                      <a:pt x="44" y="312"/>
                    </a:lnTo>
                    <a:lnTo>
                      <a:pt x="44" y="312"/>
                    </a:lnTo>
                    <a:lnTo>
                      <a:pt x="78" y="312"/>
                    </a:lnTo>
                    <a:lnTo>
                      <a:pt x="89" y="312"/>
                    </a:lnTo>
                    <a:lnTo>
                      <a:pt x="89" y="312"/>
                    </a:lnTo>
                    <a:lnTo>
                      <a:pt x="78" y="322"/>
                    </a:lnTo>
                    <a:lnTo>
                      <a:pt x="55" y="343"/>
                    </a:lnTo>
                    <a:lnTo>
                      <a:pt x="44" y="343"/>
                    </a:lnTo>
                    <a:lnTo>
                      <a:pt x="22" y="354"/>
                    </a:lnTo>
                    <a:lnTo>
                      <a:pt x="11" y="354"/>
                    </a:lnTo>
                    <a:lnTo>
                      <a:pt x="0" y="354"/>
                    </a:lnTo>
                    <a:lnTo>
                      <a:pt x="11" y="354"/>
                    </a:lnTo>
                    <a:lnTo>
                      <a:pt x="22" y="354"/>
                    </a:lnTo>
                    <a:lnTo>
                      <a:pt x="22" y="354"/>
                    </a:lnTo>
                    <a:lnTo>
                      <a:pt x="22" y="343"/>
                    </a:lnTo>
                    <a:lnTo>
                      <a:pt x="22" y="343"/>
                    </a:lnTo>
                    <a:lnTo>
                      <a:pt x="11" y="343"/>
                    </a:lnTo>
                    <a:lnTo>
                      <a:pt x="11" y="322"/>
                    </a:lnTo>
                    <a:lnTo>
                      <a:pt x="11" y="312"/>
                    </a:lnTo>
                    <a:lnTo>
                      <a:pt x="44" y="302"/>
                    </a:lnTo>
                    <a:close/>
                    <a:moveTo>
                      <a:pt x="189" y="281"/>
                    </a:moveTo>
                    <a:lnTo>
                      <a:pt x="200" y="281"/>
                    </a:lnTo>
                    <a:lnTo>
                      <a:pt x="211" y="291"/>
                    </a:lnTo>
                    <a:lnTo>
                      <a:pt x="211" y="291"/>
                    </a:lnTo>
                    <a:lnTo>
                      <a:pt x="189" y="291"/>
                    </a:lnTo>
                    <a:lnTo>
                      <a:pt x="167" y="291"/>
                    </a:lnTo>
                    <a:lnTo>
                      <a:pt x="189" y="281"/>
                    </a:lnTo>
                    <a:close/>
                    <a:moveTo>
                      <a:pt x="333" y="281"/>
                    </a:moveTo>
                    <a:lnTo>
                      <a:pt x="378" y="281"/>
                    </a:lnTo>
                    <a:lnTo>
                      <a:pt x="367" y="291"/>
                    </a:lnTo>
                    <a:lnTo>
                      <a:pt x="355" y="281"/>
                    </a:lnTo>
                    <a:lnTo>
                      <a:pt x="333" y="281"/>
                    </a:lnTo>
                    <a:lnTo>
                      <a:pt x="333" y="281"/>
                    </a:lnTo>
                    <a:lnTo>
                      <a:pt x="333" y="281"/>
                    </a:lnTo>
                    <a:close/>
                    <a:moveTo>
                      <a:pt x="100" y="281"/>
                    </a:moveTo>
                    <a:lnTo>
                      <a:pt x="144" y="281"/>
                    </a:lnTo>
                    <a:lnTo>
                      <a:pt x="89" y="281"/>
                    </a:lnTo>
                    <a:lnTo>
                      <a:pt x="100" y="281"/>
                    </a:lnTo>
                    <a:lnTo>
                      <a:pt x="100" y="281"/>
                    </a:lnTo>
                    <a:close/>
                    <a:moveTo>
                      <a:pt x="289" y="260"/>
                    </a:moveTo>
                    <a:lnTo>
                      <a:pt x="300" y="260"/>
                    </a:lnTo>
                    <a:lnTo>
                      <a:pt x="300" y="260"/>
                    </a:lnTo>
                    <a:lnTo>
                      <a:pt x="300" y="260"/>
                    </a:lnTo>
                    <a:lnTo>
                      <a:pt x="278" y="260"/>
                    </a:lnTo>
                    <a:lnTo>
                      <a:pt x="278" y="260"/>
                    </a:lnTo>
                    <a:lnTo>
                      <a:pt x="289" y="260"/>
                    </a:lnTo>
                    <a:close/>
                    <a:moveTo>
                      <a:pt x="122" y="250"/>
                    </a:moveTo>
                    <a:lnTo>
                      <a:pt x="167" y="250"/>
                    </a:lnTo>
                    <a:lnTo>
                      <a:pt x="167" y="250"/>
                    </a:lnTo>
                    <a:lnTo>
                      <a:pt x="111" y="260"/>
                    </a:lnTo>
                    <a:lnTo>
                      <a:pt x="122" y="250"/>
                    </a:lnTo>
                    <a:lnTo>
                      <a:pt x="122" y="250"/>
                    </a:lnTo>
                    <a:close/>
                    <a:moveTo>
                      <a:pt x="22" y="250"/>
                    </a:moveTo>
                    <a:lnTo>
                      <a:pt x="33" y="250"/>
                    </a:lnTo>
                    <a:lnTo>
                      <a:pt x="33" y="250"/>
                    </a:lnTo>
                    <a:lnTo>
                      <a:pt x="22" y="260"/>
                    </a:lnTo>
                    <a:lnTo>
                      <a:pt x="0" y="260"/>
                    </a:lnTo>
                    <a:lnTo>
                      <a:pt x="0" y="260"/>
                    </a:lnTo>
                    <a:lnTo>
                      <a:pt x="22" y="250"/>
                    </a:lnTo>
                    <a:lnTo>
                      <a:pt x="22" y="250"/>
                    </a:lnTo>
                    <a:close/>
                    <a:moveTo>
                      <a:pt x="233" y="208"/>
                    </a:moveTo>
                    <a:lnTo>
                      <a:pt x="244" y="208"/>
                    </a:lnTo>
                    <a:lnTo>
                      <a:pt x="244" y="208"/>
                    </a:lnTo>
                    <a:lnTo>
                      <a:pt x="244" y="218"/>
                    </a:lnTo>
                    <a:lnTo>
                      <a:pt x="244" y="218"/>
                    </a:lnTo>
                    <a:lnTo>
                      <a:pt x="222" y="218"/>
                    </a:lnTo>
                    <a:lnTo>
                      <a:pt x="233" y="208"/>
                    </a:lnTo>
                    <a:lnTo>
                      <a:pt x="233" y="208"/>
                    </a:lnTo>
                    <a:close/>
                    <a:moveTo>
                      <a:pt x="167" y="198"/>
                    </a:moveTo>
                    <a:lnTo>
                      <a:pt x="189" y="208"/>
                    </a:lnTo>
                    <a:lnTo>
                      <a:pt x="189" y="208"/>
                    </a:lnTo>
                    <a:lnTo>
                      <a:pt x="167" y="208"/>
                    </a:lnTo>
                    <a:lnTo>
                      <a:pt x="167" y="208"/>
                    </a:lnTo>
                    <a:lnTo>
                      <a:pt x="167" y="208"/>
                    </a:lnTo>
                    <a:lnTo>
                      <a:pt x="167" y="208"/>
                    </a:lnTo>
                    <a:lnTo>
                      <a:pt x="167" y="208"/>
                    </a:lnTo>
                    <a:lnTo>
                      <a:pt x="233" y="260"/>
                    </a:lnTo>
                    <a:lnTo>
                      <a:pt x="200" y="260"/>
                    </a:lnTo>
                    <a:lnTo>
                      <a:pt x="211" y="250"/>
                    </a:lnTo>
                    <a:lnTo>
                      <a:pt x="155" y="208"/>
                    </a:lnTo>
                    <a:lnTo>
                      <a:pt x="155" y="208"/>
                    </a:lnTo>
                    <a:lnTo>
                      <a:pt x="167" y="198"/>
                    </a:lnTo>
                    <a:close/>
                    <a:moveTo>
                      <a:pt x="44" y="187"/>
                    </a:moveTo>
                    <a:lnTo>
                      <a:pt x="55" y="187"/>
                    </a:lnTo>
                    <a:lnTo>
                      <a:pt x="55" y="187"/>
                    </a:lnTo>
                    <a:lnTo>
                      <a:pt x="55" y="187"/>
                    </a:lnTo>
                    <a:lnTo>
                      <a:pt x="55" y="198"/>
                    </a:lnTo>
                    <a:lnTo>
                      <a:pt x="44" y="198"/>
                    </a:lnTo>
                    <a:lnTo>
                      <a:pt x="22" y="198"/>
                    </a:lnTo>
                    <a:lnTo>
                      <a:pt x="33" y="198"/>
                    </a:lnTo>
                    <a:lnTo>
                      <a:pt x="44" y="187"/>
                    </a:lnTo>
                    <a:lnTo>
                      <a:pt x="44" y="187"/>
                    </a:lnTo>
                    <a:close/>
                    <a:moveTo>
                      <a:pt x="211" y="156"/>
                    </a:moveTo>
                    <a:lnTo>
                      <a:pt x="255" y="166"/>
                    </a:lnTo>
                    <a:lnTo>
                      <a:pt x="255" y="177"/>
                    </a:lnTo>
                    <a:lnTo>
                      <a:pt x="255" y="177"/>
                    </a:lnTo>
                    <a:lnTo>
                      <a:pt x="267" y="187"/>
                    </a:lnTo>
                    <a:lnTo>
                      <a:pt x="244" y="187"/>
                    </a:lnTo>
                    <a:lnTo>
                      <a:pt x="244" y="177"/>
                    </a:lnTo>
                    <a:lnTo>
                      <a:pt x="244" y="177"/>
                    </a:lnTo>
                    <a:lnTo>
                      <a:pt x="211" y="156"/>
                    </a:lnTo>
                    <a:lnTo>
                      <a:pt x="211" y="156"/>
                    </a:lnTo>
                    <a:close/>
                    <a:moveTo>
                      <a:pt x="55" y="135"/>
                    </a:moveTo>
                    <a:lnTo>
                      <a:pt x="78" y="135"/>
                    </a:lnTo>
                    <a:lnTo>
                      <a:pt x="89" y="135"/>
                    </a:lnTo>
                    <a:lnTo>
                      <a:pt x="89" y="156"/>
                    </a:lnTo>
                    <a:lnTo>
                      <a:pt x="89" y="156"/>
                    </a:lnTo>
                    <a:lnTo>
                      <a:pt x="78" y="166"/>
                    </a:lnTo>
                    <a:lnTo>
                      <a:pt x="78" y="156"/>
                    </a:lnTo>
                    <a:lnTo>
                      <a:pt x="67" y="166"/>
                    </a:lnTo>
                    <a:lnTo>
                      <a:pt x="78" y="177"/>
                    </a:lnTo>
                    <a:lnTo>
                      <a:pt x="89" y="177"/>
                    </a:lnTo>
                    <a:lnTo>
                      <a:pt x="78" y="177"/>
                    </a:lnTo>
                    <a:lnTo>
                      <a:pt x="67" y="166"/>
                    </a:lnTo>
                    <a:lnTo>
                      <a:pt x="67" y="166"/>
                    </a:lnTo>
                    <a:lnTo>
                      <a:pt x="67" y="156"/>
                    </a:lnTo>
                    <a:lnTo>
                      <a:pt x="44" y="156"/>
                    </a:lnTo>
                    <a:lnTo>
                      <a:pt x="55" y="135"/>
                    </a:lnTo>
                    <a:lnTo>
                      <a:pt x="55" y="135"/>
                    </a:lnTo>
                    <a:close/>
                    <a:moveTo>
                      <a:pt x="189" y="83"/>
                    </a:moveTo>
                    <a:lnTo>
                      <a:pt x="233" y="94"/>
                    </a:lnTo>
                    <a:lnTo>
                      <a:pt x="233" y="104"/>
                    </a:lnTo>
                    <a:lnTo>
                      <a:pt x="233" y="104"/>
                    </a:lnTo>
                    <a:lnTo>
                      <a:pt x="222" y="104"/>
                    </a:lnTo>
                    <a:lnTo>
                      <a:pt x="211" y="104"/>
                    </a:lnTo>
                    <a:lnTo>
                      <a:pt x="222" y="115"/>
                    </a:lnTo>
                    <a:lnTo>
                      <a:pt x="222" y="115"/>
                    </a:lnTo>
                    <a:lnTo>
                      <a:pt x="178" y="94"/>
                    </a:lnTo>
                    <a:lnTo>
                      <a:pt x="189" y="94"/>
                    </a:lnTo>
                    <a:lnTo>
                      <a:pt x="189" y="94"/>
                    </a:lnTo>
                    <a:lnTo>
                      <a:pt x="189" y="94"/>
                    </a:lnTo>
                    <a:lnTo>
                      <a:pt x="189" y="94"/>
                    </a:lnTo>
                    <a:lnTo>
                      <a:pt x="189" y="83"/>
                    </a:lnTo>
                    <a:lnTo>
                      <a:pt x="189" y="83"/>
                    </a:lnTo>
                    <a:close/>
                    <a:moveTo>
                      <a:pt x="167" y="42"/>
                    </a:moveTo>
                    <a:lnTo>
                      <a:pt x="200" y="73"/>
                    </a:lnTo>
                    <a:lnTo>
                      <a:pt x="189" y="73"/>
                    </a:lnTo>
                    <a:lnTo>
                      <a:pt x="167" y="63"/>
                    </a:lnTo>
                    <a:lnTo>
                      <a:pt x="167" y="42"/>
                    </a:lnTo>
                    <a:lnTo>
                      <a:pt x="167" y="42"/>
                    </a:lnTo>
                    <a:close/>
                    <a:moveTo>
                      <a:pt x="278" y="42"/>
                    </a:moveTo>
                    <a:lnTo>
                      <a:pt x="300" y="63"/>
                    </a:lnTo>
                    <a:lnTo>
                      <a:pt x="300" y="63"/>
                    </a:lnTo>
                    <a:lnTo>
                      <a:pt x="311" y="73"/>
                    </a:lnTo>
                    <a:lnTo>
                      <a:pt x="311" y="73"/>
                    </a:lnTo>
                    <a:lnTo>
                      <a:pt x="300" y="83"/>
                    </a:lnTo>
                    <a:lnTo>
                      <a:pt x="300" y="83"/>
                    </a:lnTo>
                    <a:lnTo>
                      <a:pt x="300" y="83"/>
                    </a:lnTo>
                    <a:lnTo>
                      <a:pt x="278" y="63"/>
                    </a:lnTo>
                    <a:lnTo>
                      <a:pt x="278" y="63"/>
                    </a:lnTo>
                    <a:lnTo>
                      <a:pt x="278" y="42"/>
                    </a:lnTo>
                    <a:lnTo>
                      <a:pt x="278" y="42"/>
                    </a:lnTo>
                    <a:close/>
                    <a:moveTo>
                      <a:pt x="122" y="0"/>
                    </a:moveTo>
                    <a:lnTo>
                      <a:pt x="144" y="11"/>
                    </a:lnTo>
                    <a:lnTo>
                      <a:pt x="155" y="21"/>
                    </a:lnTo>
                    <a:lnTo>
                      <a:pt x="155" y="21"/>
                    </a:lnTo>
                    <a:lnTo>
                      <a:pt x="144" y="21"/>
                    </a:lnTo>
                    <a:lnTo>
                      <a:pt x="122" y="0"/>
                    </a:lnTo>
                    <a:lnTo>
                      <a:pt x="122" y="0"/>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latin typeface="+mj-lt"/>
                </a:endParaRPr>
              </a:p>
            </p:txBody>
          </p:sp>
          <p:sp>
            <p:nvSpPr>
              <p:cNvPr id="695" name="Freeform 41"/>
              <p:cNvSpPr>
                <a:spLocks/>
              </p:cNvSpPr>
              <p:nvPr/>
            </p:nvSpPr>
            <p:spPr bwMode="auto">
              <a:xfrm>
                <a:off x="6067003" y="1184770"/>
                <a:ext cx="503589" cy="460127"/>
              </a:xfrm>
              <a:custGeom>
                <a:avLst/>
                <a:gdLst>
                  <a:gd name="T0" fmla="*/ 700 w 1278"/>
                  <a:gd name="T1" fmla="*/ 31 h 1299"/>
                  <a:gd name="T2" fmla="*/ 778 w 1278"/>
                  <a:gd name="T3" fmla="*/ 20 h 1299"/>
                  <a:gd name="T4" fmla="*/ 844 w 1278"/>
                  <a:gd name="T5" fmla="*/ 20 h 1299"/>
                  <a:gd name="T6" fmla="*/ 933 w 1278"/>
                  <a:gd name="T7" fmla="*/ 72 h 1299"/>
                  <a:gd name="T8" fmla="*/ 967 w 1278"/>
                  <a:gd name="T9" fmla="*/ 104 h 1299"/>
                  <a:gd name="T10" fmla="*/ 1067 w 1278"/>
                  <a:gd name="T11" fmla="*/ 176 h 1299"/>
                  <a:gd name="T12" fmla="*/ 1122 w 1278"/>
                  <a:gd name="T13" fmla="*/ 228 h 1299"/>
                  <a:gd name="T14" fmla="*/ 1189 w 1278"/>
                  <a:gd name="T15" fmla="*/ 291 h 1299"/>
                  <a:gd name="T16" fmla="*/ 1244 w 1278"/>
                  <a:gd name="T17" fmla="*/ 374 h 1299"/>
                  <a:gd name="T18" fmla="*/ 1244 w 1278"/>
                  <a:gd name="T19" fmla="*/ 467 h 1299"/>
                  <a:gd name="T20" fmla="*/ 1278 w 1278"/>
                  <a:gd name="T21" fmla="*/ 550 h 1299"/>
                  <a:gd name="T22" fmla="*/ 1278 w 1278"/>
                  <a:gd name="T23" fmla="*/ 654 h 1299"/>
                  <a:gd name="T24" fmla="*/ 1278 w 1278"/>
                  <a:gd name="T25" fmla="*/ 727 h 1299"/>
                  <a:gd name="T26" fmla="*/ 1233 w 1278"/>
                  <a:gd name="T27" fmla="*/ 821 h 1299"/>
                  <a:gd name="T28" fmla="*/ 1211 w 1278"/>
                  <a:gd name="T29" fmla="*/ 873 h 1299"/>
                  <a:gd name="T30" fmla="*/ 1156 w 1278"/>
                  <a:gd name="T31" fmla="*/ 987 h 1299"/>
                  <a:gd name="T32" fmla="*/ 1122 w 1278"/>
                  <a:gd name="T33" fmla="*/ 1028 h 1299"/>
                  <a:gd name="T34" fmla="*/ 1089 w 1278"/>
                  <a:gd name="T35" fmla="*/ 1060 h 1299"/>
                  <a:gd name="T36" fmla="*/ 1033 w 1278"/>
                  <a:gd name="T37" fmla="*/ 1122 h 1299"/>
                  <a:gd name="T38" fmla="*/ 955 w 1278"/>
                  <a:gd name="T39" fmla="*/ 1174 h 1299"/>
                  <a:gd name="T40" fmla="*/ 889 w 1278"/>
                  <a:gd name="T41" fmla="*/ 1132 h 1299"/>
                  <a:gd name="T42" fmla="*/ 889 w 1278"/>
                  <a:gd name="T43" fmla="*/ 1205 h 1299"/>
                  <a:gd name="T44" fmla="*/ 844 w 1278"/>
                  <a:gd name="T45" fmla="*/ 1226 h 1299"/>
                  <a:gd name="T46" fmla="*/ 778 w 1278"/>
                  <a:gd name="T47" fmla="*/ 1268 h 1299"/>
                  <a:gd name="T48" fmla="*/ 700 w 1278"/>
                  <a:gd name="T49" fmla="*/ 1257 h 1299"/>
                  <a:gd name="T50" fmla="*/ 655 w 1278"/>
                  <a:gd name="T51" fmla="*/ 1257 h 1299"/>
                  <a:gd name="T52" fmla="*/ 611 w 1278"/>
                  <a:gd name="T53" fmla="*/ 1299 h 1299"/>
                  <a:gd name="T54" fmla="*/ 500 w 1278"/>
                  <a:gd name="T55" fmla="*/ 1247 h 1299"/>
                  <a:gd name="T56" fmla="*/ 478 w 1278"/>
                  <a:gd name="T57" fmla="*/ 1247 h 1299"/>
                  <a:gd name="T58" fmla="*/ 422 w 1278"/>
                  <a:gd name="T59" fmla="*/ 1226 h 1299"/>
                  <a:gd name="T60" fmla="*/ 389 w 1278"/>
                  <a:gd name="T61" fmla="*/ 1195 h 1299"/>
                  <a:gd name="T62" fmla="*/ 344 w 1278"/>
                  <a:gd name="T63" fmla="*/ 1153 h 1299"/>
                  <a:gd name="T64" fmla="*/ 322 w 1278"/>
                  <a:gd name="T65" fmla="*/ 1060 h 1299"/>
                  <a:gd name="T66" fmla="*/ 289 w 1278"/>
                  <a:gd name="T67" fmla="*/ 1132 h 1299"/>
                  <a:gd name="T68" fmla="*/ 266 w 1278"/>
                  <a:gd name="T69" fmla="*/ 1132 h 1299"/>
                  <a:gd name="T70" fmla="*/ 233 w 1278"/>
                  <a:gd name="T71" fmla="*/ 1132 h 1299"/>
                  <a:gd name="T72" fmla="*/ 211 w 1278"/>
                  <a:gd name="T73" fmla="*/ 1101 h 1299"/>
                  <a:gd name="T74" fmla="*/ 166 w 1278"/>
                  <a:gd name="T75" fmla="*/ 1070 h 1299"/>
                  <a:gd name="T76" fmla="*/ 200 w 1278"/>
                  <a:gd name="T77" fmla="*/ 1049 h 1299"/>
                  <a:gd name="T78" fmla="*/ 133 w 1278"/>
                  <a:gd name="T79" fmla="*/ 1049 h 1299"/>
                  <a:gd name="T80" fmla="*/ 122 w 1278"/>
                  <a:gd name="T81" fmla="*/ 935 h 1299"/>
                  <a:gd name="T82" fmla="*/ 66 w 1278"/>
                  <a:gd name="T83" fmla="*/ 873 h 1299"/>
                  <a:gd name="T84" fmla="*/ 55 w 1278"/>
                  <a:gd name="T85" fmla="*/ 800 h 1299"/>
                  <a:gd name="T86" fmla="*/ 122 w 1278"/>
                  <a:gd name="T87" fmla="*/ 769 h 1299"/>
                  <a:gd name="T88" fmla="*/ 33 w 1278"/>
                  <a:gd name="T89" fmla="*/ 789 h 1299"/>
                  <a:gd name="T90" fmla="*/ 22 w 1278"/>
                  <a:gd name="T91" fmla="*/ 748 h 1299"/>
                  <a:gd name="T92" fmla="*/ 44 w 1278"/>
                  <a:gd name="T93" fmla="*/ 696 h 1299"/>
                  <a:gd name="T94" fmla="*/ 22 w 1278"/>
                  <a:gd name="T95" fmla="*/ 706 h 1299"/>
                  <a:gd name="T96" fmla="*/ 0 w 1278"/>
                  <a:gd name="T97" fmla="*/ 665 h 1299"/>
                  <a:gd name="T98" fmla="*/ 100 w 1278"/>
                  <a:gd name="T99" fmla="*/ 561 h 1299"/>
                  <a:gd name="T100" fmla="*/ 11 w 1278"/>
                  <a:gd name="T101" fmla="*/ 561 h 1299"/>
                  <a:gd name="T102" fmla="*/ 33 w 1278"/>
                  <a:gd name="T103" fmla="*/ 498 h 1299"/>
                  <a:gd name="T104" fmla="*/ 44 w 1278"/>
                  <a:gd name="T105" fmla="*/ 436 h 1299"/>
                  <a:gd name="T106" fmla="*/ 55 w 1278"/>
                  <a:gd name="T107" fmla="*/ 384 h 1299"/>
                  <a:gd name="T108" fmla="*/ 111 w 1278"/>
                  <a:gd name="T109" fmla="*/ 322 h 1299"/>
                  <a:gd name="T110" fmla="*/ 133 w 1278"/>
                  <a:gd name="T111" fmla="*/ 301 h 1299"/>
                  <a:gd name="T112" fmla="*/ 166 w 1278"/>
                  <a:gd name="T113" fmla="*/ 259 h 1299"/>
                  <a:gd name="T114" fmla="*/ 189 w 1278"/>
                  <a:gd name="T115" fmla="*/ 197 h 1299"/>
                  <a:gd name="T116" fmla="*/ 289 w 1278"/>
                  <a:gd name="T117" fmla="*/ 135 h 1299"/>
                  <a:gd name="T118" fmla="*/ 344 w 1278"/>
                  <a:gd name="T119" fmla="*/ 93 h 1299"/>
                  <a:gd name="T120" fmla="*/ 411 w 1278"/>
                  <a:gd name="T121" fmla="*/ 72 h 1299"/>
                  <a:gd name="T122" fmla="*/ 511 w 1278"/>
                  <a:gd name="T123" fmla="*/ 31 h 1299"/>
                  <a:gd name="T124" fmla="*/ 622 w 1278"/>
                  <a:gd name="T125" fmla="*/ 1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8" h="1299">
                    <a:moveTo>
                      <a:pt x="644" y="31"/>
                    </a:moveTo>
                    <a:lnTo>
                      <a:pt x="655" y="20"/>
                    </a:lnTo>
                    <a:lnTo>
                      <a:pt x="666" y="10"/>
                    </a:lnTo>
                    <a:lnTo>
                      <a:pt x="666" y="10"/>
                    </a:lnTo>
                    <a:lnTo>
                      <a:pt x="689" y="31"/>
                    </a:lnTo>
                    <a:lnTo>
                      <a:pt x="700" y="31"/>
                    </a:lnTo>
                    <a:lnTo>
                      <a:pt x="711" y="20"/>
                    </a:lnTo>
                    <a:lnTo>
                      <a:pt x="722" y="10"/>
                    </a:lnTo>
                    <a:lnTo>
                      <a:pt x="722" y="10"/>
                    </a:lnTo>
                    <a:lnTo>
                      <a:pt x="733" y="10"/>
                    </a:lnTo>
                    <a:lnTo>
                      <a:pt x="767" y="20"/>
                    </a:lnTo>
                    <a:lnTo>
                      <a:pt x="778" y="20"/>
                    </a:lnTo>
                    <a:lnTo>
                      <a:pt x="789" y="10"/>
                    </a:lnTo>
                    <a:lnTo>
                      <a:pt x="811" y="10"/>
                    </a:lnTo>
                    <a:lnTo>
                      <a:pt x="811" y="20"/>
                    </a:lnTo>
                    <a:lnTo>
                      <a:pt x="822" y="31"/>
                    </a:lnTo>
                    <a:lnTo>
                      <a:pt x="833" y="20"/>
                    </a:lnTo>
                    <a:lnTo>
                      <a:pt x="844" y="20"/>
                    </a:lnTo>
                    <a:lnTo>
                      <a:pt x="855" y="31"/>
                    </a:lnTo>
                    <a:lnTo>
                      <a:pt x="855" y="31"/>
                    </a:lnTo>
                    <a:lnTo>
                      <a:pt x="878" y="31"/>
                    </a:lnTo>
                    <a:lnTo>
                      <a:pt x="889" y="72"/>
                    </a:lnTo>
                    <a:lnTo>
                      <a:pt x="922" y="62"/>
                    </a:lnTo>
                    <a:lnTo>
                      <a:pt x="933" y="72"/>
                    </a:lnTo>
                    <a:lnTo>
                      <a:pt x="933" y="93"/>
                    </a:lnTo>
                    <a:lnTo>
                      <a:pt x="933" y="93"/>
                    </a:lnTo>
                    <a:lnTo>
                      <a:pt x="944" y="83"/>
                    </a:lnTo>
                    <a:lnTo>
                      <a:pt x="955" y="72"/>
                    </a:lnTo>
                    <a:lnTo>
                      <a:pt x="967" y="72"/>
                    </a:lnTo>
                    <a:lnTo>
                      <a:pt x="967" y="104"/>
                    </a:lnTo>
                    <a:lnTo>
                      <a:pt x="967" y="114"/>
                    </a:lnTo>
                    <a:lnTo>
                      <a:pt x="978" y="124"/>
                    </a:lnTo>
                    <a:lnTo>
                      <a:pt x="989" y="104"/>
                    </a:lnTo>
                    <a:lnTo>
                      <a:pt x="1033" y="104"/>
                    </a:lnTo>
                    <a:lnTo>
                      <a:pt x="1033" y="135"/>
                    </a:lnTo>
                    <a:lnTo>
                      <a:pt x="1067" y="176"/>
                    </a:lnTo>
                    <a:lnTo>
                      <a:pt x="1078" y="176"/>
                    </a:lnTo>
                    <a:lnTo>
                      <a:pt x="1089" y="176"/>
                    </a:lnTo>
                    <a:lnTo>
                      <a:pt x="1089" y="197"/>
                    </a:lnTo>
                    <a:lnTo>
                      <a:pt x="1089" y="207"/>
                    </a:lnTo>
                    <a:lnTo>
                      <a:pt x="1122" y="207"/>
                    </a:lnTo>
                    <a:lnTo>
                      <a:pt x="1122" y="228"/>
                    </a:lnTo>
                    <a:lnTo>
                      <a:pt x="1133" y="249"/>
                    </a:lnTo>
                    <a:lnTo>
                      <a:pt x="1156" y="228"/>
                    </a:lnTo>
                    <a:lnTo>
                      <a:pt x="1167" y="249"/>
                    </a:lnTo>
                    <a:lnTo>
                      <a:pt x="1156" y="291"/>
                    </a:lnTo>
                    <a:lnTo>
                      <a:pt x="1178" y="291"/>
                    </a:lnTo>
                    <a:lnTo>
                      <a:pt x="1189" y="291"/>
                    </a:lnTo>
                    <a:lnTo>
                      <a:pt x="1189" y="301"/>
                    </a:lnTo>
                    <a:lnTo>
                      <a:pt x="1167" y="322"/>
                    </a:lnTo>
                    <a:lnTo>
                      <a:pt x="1189" y="343"/>
                    </a:lnTo>
                    <a:lnTo>
                      <a:pt x="1200" y="353"/>
                    </a:lnTo>
                    <a:lnTo>
                      <a:pt x="1211" y="363"/>
                    </a:lnTo>
                    <a:lnTo>
                      <a:pt x="1244" y="374"/>
                    </a:lnTo>
                    <a:lnTo>
                      <a:pt x="1233" y="395"/>
                    </a:lnTo>
                    <a:lnTo>
                      <a:pt x="1244" y="415"/>
                    </a:lnTo>
                    <a:lnTo>
                      <a:pt x="1256" y="436"/>
                    </a:lnTo>
                    <a:lnTo>
                      <a:pt x="1267" y="446"/>
                    </a:lnTo>
                    <a:lnTo>
                      <a:pt x="1278" y="446"/>
                    </a:lnTo>
                    <a:lnTo>
                      <a:pt x="1244" y="467"/>
                    </a:lnTo>
                    <a:lnTo>
                      <a:pt x="1256" y="488"/>
                    </a:lnTo>
                    <a:lnTo>
                      <a:pt x="1267" y="478"/>
                    </a:lnTo>
                    <a:lnTo>
                      <a:pt x="1278" y="478"/>
                    </a:lnTo>
                    <a:lnTo>
                      <a:pt x="1267" y="488"/>
                    </a:lnTo>
                    <a:lnTo>
                      <a:pt x="1256" y="509"/>
                    </a:lnTo>
                    <a:lnTo>
                      <a:pt x="1278" y="550"/>
                    </a:lnTo>
                    <a:lnTo>
                      <a:pt x="1267" y="571"/>
                    </a:lnTo>
                    <a:lnTo>
                      <a:pt x="1256" y="582"/>
                    </a:lnTo>
                    <a:lnTo>
                      <a:pt x="1278" y="592"/>
                    </a:lnTo>
                    <a:lnTo>
                      <a:pt x="1278" y="602"/>
                    </a:lnTo>
                    <a:lnTo>
                      <a:pt x="1256" y="634"/>
                    </a:lnTo>
                    <a:lnTo>
                      <a:pt x="1278" y="654"/>
                    </a:lnTo>
                    <a:lnTo>
                      <a:pt x="1278" y="665"/>
                    </a:lnTo>
                    <a:lnTo>
                      <a:pt x="1278" y="675"/>
                    </a:lnTo>
                    <a:lnTo>
                      <a:pt x="1256" y="686"/>
                    </a:lnTo>
                    <a:lnTo>
                      <a:pt x="1256" y="696"/>
                    </a:lnTo>
                    <a:lnTo>
                      <a:pt x="1256" y="706"/>
                    </a:lnTo>
                    <a:lnTo>
                      <a:pt x="1278" y="727"/>
                    </a:lnTo>
                    <a:lnTo>
                      <a:pt x="1256" y="737"/>
                    </a:lnTo>
                    <a:lnTo>
                      <a:pt x="1244" y="748"/>
                    </a:lnTo>
                    <a:lnTo>
                      <a:pt x="1256" y="758"/>
                    </a:lnTo>
                    <a:lnTo>
                      <a:pt x="1267" y="779"/>
                    </a:lnTo>
                    <a:lnTo>
                      <a:pt x="1233" y="789"/>
                    </a:lnTo>
                    <a:lnTo>
                      <a:pt x="1233" y="821"/>
                    </a:lnTo>
                    <a:lnTo>
                      <a:pt x="1233" y="831"/>
                    </a:lnTo>
                    <a:lnTo>
                      <a:pt x="1211" y="831"/>
                    </a:lnTo>
                    <a:lnTo>
                      <a:pt x="1211" y="831"/>
                    </a:lnTo>
                    <a:lnTo>
                      <a:pt x="1200" y="841"/>
                    </a:lnTo>
                    <a:lnTo>
                      <a:pt x="1200" y="862"/>
                    </a:lnTo>
                    <a:lnTo>
                      <a:pt x="1211" y="873"/>
                    </a:lnTo>
                    <a:lnTo>
                      <a:pt x="1211" y="893"/>
                    </a:lnTo>
                    <a:lnTo>
                      <a:pt x="1178" y="925"/>
                    </a:lnTo>
                    <a:lnTo>
                      <a:pt x="1189" y="945"/>
                    </a:lnTo>
                    <a:lnTo>
                      <a:pt x="1189" y="956"/>
                    </a:lnTo>
                    <a:lnTo>
                      <a:pt x="1167" y="966"/>
                    </a:lnTo>
                    <a:lnTo>
                      <a:pt x="1156" y="987"/>
                    </a:lnTo>
                    <a:lnTo>
                      <a:pt x="1156" y="987"/>
                    </a:lnTo>
                    <a:lnTo>
                      <a:pt x="1156" y="1008"/>
                    </a:lnTo>
                    <a:lnTo>
                      <a:pt x="1156" y="1008"/>
                    </a:lnTo>
                    <a:lnTo>
                      <a:pt x="1156" y="1008"/>
                    </a:lnTo>
                    <a:lnTo>
                      <a:pt x="1133" y="1018"/>
                    </a:lnTo>
                    <a:lnTo>
                      <a:pt x="1122" y="1028"/>
                    </a:lnTo>
                    <a:lnTo>
                      <a:pt x="1122" y="1028"/>
                    </a:lnTo>
                    <a:lnTo>
                      <a:pt x="1122" y="1039"/>
                    </a:lnTo>
                    <a:lnTo>
                      <a:pt x="1111" y="1039"/>
                    </a:lnTo>
                    <a:lnTo>
                      <a:pt x="1100" y="1049"/>
                    </a:lnTo>
                    <a:lnTo>
                      <a:pt x="1100" y="1060"/>
                    </a:lnTo>
                    <a:lnTo>
                      <a:pt x="1089" y="1060"/>
                    </a:lnTo>
                    <a:lnTo>
                      <a:pt x="1067" y="1060"/>
                    </a:lnTo>
                    <a:lnTo>
                      <a:pt x="1067" y="1070"/>
                    </a:lnTo>
                    <a:lnTo>
                      <a:pt x="1067" y="1101"/>
                    </a:lnTo>
                    <a:lnTo>
                      <a:pt x="1067" y="1122"/>
                    </a:lnTo>
                    <a:lnTo>
                      <a:pt x="1044" y="1132"/>
                    </a:lnTo>
                    <a:lnTo>
                      <a:pt x="1033" y="1122"/>
                    </a:lnTo>
                    <a:lnTo>
                      <a:pt x="1022" y="1132"/>
                    </a:lnTo>
                    <a:lnTo>
                      <a:pt x="1000" y="1153"/>
                    </a:lnTo>
                    <a:lnTo>
                      <a:pt x="967" y="1153"/>
                    </a:lnTo>
                    <a:lnTo>
                      <a:pt x="955" y="1153"/>
                    </a:lnTo>
                    <a:lnTo>
                      <a:pt x="955" y="1153"/>
                    </a:lnTo>
                    <a:lnTo>
                      <a:pt x="955" y="1174"/>
                    </a:lnTo>
                    <a:lnTo>
                      <a:pt x="933" y="1164"/>
                    </a:lnTo>
                    <a:lnTo>
                      <a:pt x="922" y="1164"/>
                    </a:lnTo>
                    <a:lnTo>
                      <a:pt x="922" y="1164"/>
                    </a:lnTo>
                    <a:lnTo>
                      <a:pt x="900" y="1164"/>
                    </a:lnTo>
                    <a:lnTo>
                      <a:pt x="900" y="1153"/>
                    </a:lnTo>
                    <a:lnTo>
                      <a:pt x="889" y="1132"/>
                    </a:lnTo>
                    <a:lnTo>
                      <a:pt x="889" y="1174"/>
                    </a:lnTo>
                    <a:lnTo>
                      <a:pt x="878" y="1153"/>
                    </a:lnTo>
                    <a:lnTo>
                      <a:pt x="878" y="1143"/>
                    </a:lnTo>
                    <a:lnTo>
                      <a:pt x="878" y="1153"/>
                    </a:lnTo>
                    <a:lnTo>
                      <a:pt x="878" y="1174"/>
                    </a:lnTo>
                    <a:lnTo>
                      <a:pt x="889" y="1205"/>
                    </a:lnTo>
                    <a:lnTo>
                      <a:pt x="911" y="1205"/>
                    </a:lnTo>
                    <a:lnTo>
                      <a:pt x="889" y="1216"/>
                    </a:lnTo>
                    <a:lnTo>
                      <a:pt x="878" y="1226"/>
                    </a:lnTo>
                    <a:lnTo>
                      <a:pt x="878" y="1236"/>
                    </a:lnTo>
                    <a:lnTo>
                      <a:pt x="867" y="1226"/>
                    </a:lnTo>
                    <a:lnTo>
                      <a:pt x="844" y="1226"/>
                    </a:lnTo>
                    <a:lnTo>
                      <a:pt x="833" y="1226"/>
                    </a:lnTo>
                    <a:lnTo>
                      <a:pt x="833" y="1257"/>
                    </a:lnTo>
                    <a:lnTo>
                      <a:pt x="811" y="1247"/>
                    </a:lnTo>
                    <a:lnTo>
                      <a:pt x="789" y="1236"/>
                    </a:lnTo>
                    <a:lnTo>
                      <a:pt x="789" y="1247"/>
                    </a:lnTo>
                    <a:lnTo>
                      <a:pt x="778" y="1268"/>
                    </a:lnTo>
                    <a:lnTo>
                      <a:pt x="755" y="1257"/>
                    </a:lnTo>
                    <a:lnTo>
                      <a:pt x="744" y="1257"/>
                    </a:lnTo>
                    <a:lnTo>
                      <a:pt x="733" y="1268"/>
                    </a:lnTo>
                    <a:lnTo>
                      <a:pt x="733" y="1268"/>
                    </a:lnTo>
                    <a:lnTo>
                      <a:pt x="711" y="1257"/>
                    </a:lnTo>
                    <a:lnTo>
                      <a:pt x="700" y="1257"/>
                    </a:lnTo>
                    <a:lnTo>
                      <a:pt x="700" y="1257"/>
                    </a:lnTo>
                    <a:lnTo>
                      <a:pt x="689" y="1288"/>
                    </a:lnTo>
                    <a:lnTo>
                      <a:pt x="678" y="1268"/>
                    </a:lnTo>
                    <a:lnTo>
                      <a:pt x="678" y="1257"/>
                    </a:lnTo>
                    <a:lnTo>
                      <a:pt x="666" y="1257"/>
                    </a:lnTo>
                    <a:lnTo>
                      <a:pt x="655" y="1257"/>
                    </a:lnTo>
                    <a:lnTo>
                      <a:pt x="644" y="1288"/>
                    </a:lnTo>
                    <a:lnTo>
                      <a:pt x="633" y="1268"/>
                    </a:lnTo>
                    <a:lnTo>
                      <a:pt x="622" y="1268"/>
                    </a:lnTo>
                    <a:lnTo>
                      <a:pt x="622" y="1268"/>
                    </a:lnTo>
                    <a:lnTo>
                      <a:pt x="611" y="1299"/>
                    </a:lnTo>
                    <a:lnTo>
                      <a:pt x="611" y="1299"/>
                    </a:lnTo>
                    <a:lnTo>
                      <a:pt x="600" y="1288"/>
                    </a:lnTo>
                    <a:lnTo>
                      <a:pt x="589" y="1257"/>
                    </a:lnTo>
                    <a:lnTo>
                      <a:pt x="566" y="1257"/>
                    </a:lnTo>
                    <a:lnTo>
                      <a:pt x="544" y="1257"/>
                    </a:lnTo>
                    <a:lnTo>
                      <a:pt x="533" y="1288"/>
                    </a:lnTo>
                    <a:lnTo>
                      <a:pt x="500" y="1247"/>
                    </a:lnTo>
                    <a:lnTo>
                      <a:pt x="500" y="1247"/>
                    </a:lnTo>
                    <a:lnTo>
                      <a:pt x="489" y="1257"/>
                    </a:lnTo>
                    <a:lnTo>
                      <a:pt x="489" y="1268"/>
                    </a:lnTo>
                    <a:lnTo>
                      <a:pt x="478" y="1268"/>
                    </a:lnTo>
                    <a:lnTo>
                      <a:pt x="478" y="1268"/>
                    </a:lnTo>
                    <a:lnTo>
                      <a:pt x="478" y="1247"/>
                    </a:lnTo>
                    <a:lnTo>
                      <a:pt x="466" y="1236"/>
                    </a:lnTo>
                    <a:lnTo>
                      <a:pt x="455" y="1226"/>
                    </a:lnTo>
                    <a:lnTo>
                      <a:pt x="444" y="1247"/>
                    </a:lnTo>
                    <a:lnTo>
                      <a:pt x="444" y="1257"/>
                    </a:lnTo>
                    <a:lnTo>
                      <a:pt x="433" y="1247"/>
                    </a:lnTo>
                    <a:lnTo>
                      <a:pt x="422" y="1226"/>
                    </a:lnTo>
                    <a:lnTo>
                      <a:pt x="400" y="1236"/>
                    </a:lnTo>
                    <a:lnTo>
                      <a:pt x="400" y="1247"/>
                    </a:lnTo>
                    <a:lnTo>
                      <a:pt x="400" y="1247"/>
                    </a:lnTo>
                    <a:lnTo>
                      <a:pt x="400" y="1247"/>
                    </a:lnTo>
                    <a:lnTo>
                      <a:pt x="400" y="1226"/>
                    </a:lnTo>
                    <a:lnTo>
                      <a:pt x="389" y="1195"/>
                    </a:lnTo>
                    <a:lnTo>
                      <a:pt x="355" y="1195"/>
                    </a:lnTo>
                    <a:lnTo>
                      <a:pt x="344" y="1216"/>
                    </a:lnTo>
                    <a:lnTo>
                      <a:pt x="344" y="1216"/>
                    </a:lnTo>
                    <a:lnTo>
                      <a:pt x="344" y="1205"/>
                    </a:lnTo>
                    <a:lnTo>
                      <a:pt x="333" y="1174"/>
                    </a:lnTo>
                    <a:lnTo>
                      <a:pt x="344" y="1153"/>
                    </a:lnTo>
                    <a:lnTo>
                      <a:pt x="333" y="1143"/>
                    </a:lnTo>
                    <a:lnTo>
                      <a:pt x="322" y="1122"/>
                    </a:lnTo>
                    <a:lnTo>
                      <a:pt x="322" y="1122"/>
                    </a:lnTo>
                    <a:lnTo>
                      <a:pt x="311" y="1132"/>
                    </a:lnTo>
                    <a:lnTo>
                      <a:pt x="333" y="1070"/>
                    </a:lnTo>
                    <a:lnTo>
                      <a:pt x="322" y="1060"/>
                    </a:lnTo>
                    <a:lnTo>
                      <a:pt x="311" y="1060"/>
                    </a:lnTo>
                    <a:lnTo>
                      <a:pt x="289" y="1070"/>
                    </a:lnTo>
                    <a:lnTo>
                      <a:pt x="277" y="1101"/>
                    </a:lnTo>
                    <a:lnTo>
                      <a:pt x="277" y="1122"/>
                    </a:lnTo>
                    <a:lnTo>
                      <a:pt x="277" y="1132"/>
                    </a:lnTo>
                    <a:lnTo>
                      <a:pt x="289" y="1132"/>
                    </a:lnTo>
                    <a:lnTo>
                      <a:pt x="289" y="1122"/>
                    </a:lnTo>
                    <a:lnTo>
                      <a:pt x="289" y="1143"/>
                    </a:lnTo>
                    <a:lnTo>
                      <a:pt x="277" y="1143"/>
                    </a:lnTo>
                    <a:lnTo>
                      <a:pt x="277" y="1143"/>
                    </a:lnTo>
                    <a:lnTo>
                      <a:pt x="266" y="1132"/>
                    </a:lnTo>
                    <a:lnTo>
                      <a:pt x="266" y="1132"/>
                    </a:lnTo>
                    <a:lnTo>
                      <a:pt x="255" y="1132"/>
                    </a:lnTo>
                    <a:lnTo>
                      <a:pt x="277" y="1112"/>
                    </a:lnTo>
                    <a:lnTo>
                      <a:pt x="266" y="1080"/>
                    </a:lnTo>
                    <a:lnTo>
                      <a:pt x="255" y="1070"/>
                    </a:lnTo>
                    <a:lnTo>
                      <a:pt x="233" y="1101"/>
                    </a:lnTo>
                    <a:lnTo>
                      <a:pt x="233" y="1132"/>
                    </a:lnTo>
                    <a:lnTo>
                      <a:pt x="233" y="1143"/>
                    </a:lnTo>
                    <a:lnTo>
                      <a:pt x="233" y="1143"/>
                    </a:lnTo>
                    <a:lnTo>
                      <a:pt x="233" y="1132"/>
                    </a:lnTo>
                    <a:lnTo>
                      <a:pt x="222" y="1112"/>
                    </a:lnTo>
                    <a:lnTo>
                      <a:pt x="222" y="1101"/>
                    </a:lnTo>
                    <a:lnTo>
                      <a:pt x="211" y="1101"/>
                    </a:lnTo>
                    <a:lnTo>
                      <a:pt x="200" y="1080"/>
                    </a:lnTo>
                    <a:lnTo>
                      <a:pt x="200" y="1070"/>
                    </a:lnTo>
                    <a:lnTo>
                      <a:pt x="200" y="1070"/>
                    </a:lnTo>
                    <a:lnTo>
                      <a:pt x="189" y="1070"/>
                    </a:lnTo>
                    <a:lnTo>
                      <a:pt x="166" y="1080"/>
                    </a:lnTo>
                    <a:lnTo>
                      <a:pt x="166" y="1070"/>
                    </a:lnTo>
                    <a:lnTo>
                      <a:pt x="144" y="1060"/>
                    </a:lnTo>
                    <a:lnTo>
                      <a:pt x="166" y="1070"/>
                    </a:lnTo>
                    <a:lnTo>
                      <a:pt x="166" y="1070"/>
                    </a:lnTo>
                    <a:lnTo>
                      <a:pt x="211" y="1049"/>
                    </a:lnTo>
                    <a:lnTo>
                      <a:pt x="211" y="1049"/>
                    </a:lnTo>
                    <a:lnTo>
                      <a:pt x="200" y="1049"/>
                    </a:lnTo>
                    <a:lnTo>
                      <a:pt x="189" y="1049"/>
                    </a:lnTo>
                    <a:lnTo>
                      <a:pt x="189" y="1049"/>
                    </a:lnTo>
                    <a:lnTo>
                      <a:pt x="177" y="1039"/>
                    </a:lnTo>
                    <a:lnTo>
                      <a:pt x="166" y="1049"/>
                    </a:lnTo>
                    <a:lnTo>
                      <a:pt x="144" y="1049"/>
                    </a:lnTo>
                    <a:lnTo>
                      <a:pt x="133" y="1049"/>
                    </a:lnTo>
                    <a:lnTo>
                      <a:pt x="144" y="1018"/>
                    </a:lnTo>
                    <a:lnTo>
                      <a:pt x="166" y="1008"/>
                    </a:lnTo>
                    <a:lnTo>
                      <a:pt x="166" y="987"/>
                    </a:lnTo>
                    <a:lnTo>
                      <a:pt x="144" y="977"/>
                    </a:lnTo>
                    <a:lnTo>
                      <a:pt x="89" y="987"/>
                    </a:lnTo>
                    <a:lnTo>
                      <a:pt x="122" y="935"/>
                    </a:lnTo>
                    <a:lnTo>
                      <a:pt x="111" y="935"/>
                    </a:lnTo>
                    <a:lnTo>
                      <a:pt x="89" y="935"/>
                    </a:lnTo>
                    <a:lnTo>
                      <a:pt x="100" y="883"/>
                    </a:lnTo>
                    <a:lnTo>
                      <a:pt x="89" y="883"/>
                    </a:lnTo>
                    <a:lnTo>
                      <a:pt x="66" y="883"/>
                    </a:lnTo>
                    <a:lnTo>
                      <a:pt x="66" y="873"/>
                    </a:lnTo>
                    <a:lnTo>
                      <a:pt x="66" y="862"/>
                    </a:lnTo>
                    <a:lnTo>
                      <a:pt x="66" y="841"/>
                    </a:lnTo>
                    <a:lnTo>
                      <a:pt x="55" y="841"/>
                    </a:lnTo>
                    <a:lnTo>
                      <a:pt x="44" y="852"/>
                    </a:lnTo>
                    <a:lnTo>
                      <a:pt x="44" y="831"/>
                    </a:lnTo>
                    <a:lnTo>
                      <a:pt x="55" y="800"/>
                    </a:lnTo>
                    <a:lnTo>
                      <a:pt x="55" y="800"/>
                    </a:lnTo>
                    <a:lnTo>
                      <a:pt x="66" y="789"/>
                    </a:lnTo>
                    <a:lnTo>
                      <a:pt x="111" y="789"/>
                    </a:lnTo>
                    <a:lnTo>
                      <a:pt x="122" y="779"/>
                    </a:lnTo>
                    <a:lnTo>
                      <a:pt x="122" y="769"/>
                    </a:lnTo>
                    <a:lnTo>
                      <a:pt x="122" y="769"/>
                    </a:lnTo>
                    <a:lnTo>
                      <a:pt x="77" y="769"/>
                    </a:lnTo>
                    <a:lnTo>
                      <a:pt x="55" y="779"/>
                    </a:lnTo>
                    <a:lnTo>
                      <a:pt x="44" y="800"/>
                    </a:lnTo>
                    <a:lnTo>
                      <a:pt x="33" y="800"/>
                    </a:lnTo>
                    <a:lnTo>
                      <a:pt x="33" y="789"/>
                    </a:lnTo>
                    <a:lnTo>
                      <a:pt x="33" y="789"/>
                    </a:lnTo>
                    <a:lnTo>
                      <a:pt x="44" y="769"/>
                    </a:lnTo>
                    <a:lnTo>
                      <a:pt x="44" y="758"/>
                    </a:lnTo>
                    <a:lnTo>
                      <a:pt x="44" y="758"/>
                    </a:lnTo>
                    <a:lnTo>
                      <a:pt x="33" y="758"/>
                    </a:lnTo>
                    <a:lnTo>
                      <a:pt x="22" y="748"/>
                    </a:lnTo>
                    <a:lnTo>
                      <a:pt x="22" y="748"/>
                    </a:lnTo>
                    <a:lnTo>
                      <a:pt x="22" y="737"/>
                    </a:lnTo>
                    <a:lnTo>
                      <a:pt x="33" y="727"/>
                    </a:lnTo>
                    <a:lnTo>
                      <a:pt x="44" y="727"/>
                    </a:lnTo>
                    <a:lnTo>
                      <a:pt x="55" y="706"/>
                    </a:lnTo>
                    <a:lnTo>
                      <a:pt x="55" y="696"/>
                    </a:lnTo>
                    <a:lnTo>
                      <a:pt x="44" y="696"/>
                    </a:lnTo>
                    <a:lnTo>
                      <a:pt x="77" y="696"/>
                    </a:lnTo>
                    <a:lnTo>
                      <a:pt x="77" y="686"/>
                    </a:lnTo>
                    <a:lnTo>
                      <a:pt x="77" y="675"/>
                    </a:lnTo>
                    <a:lnTo>
                      <a:pt x="33" y="686"/>
                    </a:lnTo>
                    <a:lnTo>
                      <a:pt x="33" y="696"/>
                    </a:lnTo>
                    <a:lnTo>
                      <a:pt x="22" y="706"/>
                    </a:lnTo>
                    <a:lnTo>
                      <a:pt x="22" y="696"/>
                    </a:lnTo>
                    <a:lnTo>
                      <a:pt x="22" y="686"/>
                    </a:lnTo>
                    <a:lnTo>
                      <a:pt x="33" y="665"/>
                    </a:lnTo>
                    <a:lnTo>
                      <a:pt x="33" y="654"/>
                    </a:lnTo>
                    <a:lnTo>
                      <a:pt x="22" y="654"/>
                    </a:lnTo>
                    <a:lnTo>
                      <a:pt x="0" y="665"/>
                    </a:lnTo>
                    <a:lnTo>
                      <a:pt x="11" y="634"/>
                    </a:lnTo>
                    <a:lnTo>
                      <a:pt x="22" y="592"/>
                    </a:lnTo>
                    <a:lnTo>
                      <a:pt x="33" y="582"/>
                    </a:lnTo>
                    <a:lnTo>
                      <a:pt x="44" y="571"/>
                    </a:lnTo>
                    <a:lnTo>
                      <a:pt x="100" y="561"/>
                    </a:lnTo>
                    <a:lnTo>
                      <a:pt x="100" y="561"/>
                    </a:lnTo>
                    <a:lnTo>
                      <a:pt x="100" y="550"/>
                    </a:lnTo>
                    <a:lnTo>
                      <a:pt x="55" y="550"/>
                    </a:lnTo>
                    <a:lnTo>
                      <a:pt x="11" y="550"/>
                    </a:lnTo>
                    <a:lnTo>
                      <a:pt x="11" y="550"/>
                    </a:lnTo>
                    <a:lnTo>
                      <a:pt x="11" y="561"/>
                    </a:lnTo>
                    <a:lnTo>
                      <a:pt x="11" y="561"/>
                    </a:lnTo>
                    <a:lnTo>
                      <a:pt x="11" y="561"/>
                    </a:lnTo>
                    <a:lnTo>
                      <a:pt x="0" y="561"/>
                    </a:lnTo>
                    <a:lnTo>
                      <a:pt x="11" y="540"/>
                    </a:lnTo>
                    <a:lnTo>
                      <a:pt x="33" y="509"/>
                    </a:lnTo>
                    <a:lnTo>
                      <a:pt x="44" y="509"/>
                    </a:lnTo>
                    <a:lnTo>
                      <a:pt x="33" y="498"/>
                    </a:lnTo>
                    <a:lnTo>
                      <a:pt x="22" y="488"/>
                    </a:lnTo>
                    <a:lnTo>
                      <a:pt x="22" y="488"/>
                    </a:lnTo>
                    <a:lnTo>
                      <a:pt x="44" y="467"/>
                    </a:lnTo>
                    <a:lnTo>
                      <a:pt x="77" y="457"/>
                    </a:lnTo>
                    <a:lnTo>
                      <a:pt x="66" y="446"/>
                    </a:lnTo>
                    <a:lnTo>
                      <a:pt x="44" y="436"/>
                    </a:lnTo>
                    <a:lnTo>
                      <a:pt x="55" y="415"/>
                    </a:lnTo>
                    <a:lnTo>
                      <a:pt x="77" y="405"/>
                    </a:lnTo>
                    <a:lnTo>
                      <a:pt x="77" y="405"/>
                    </a:lnTo>
                    <a:lnTo>
                      <a:pt x="66" y="395"/>
                    </a:lnTo>
                    <a:lnTo>
                      <a:pt x="55" y="384"/>
                    </a:lnTo>
                    <a:lnTo>
                      <a:pt x="55" y="384"/>
                    </a:lnTo>
                    <a:lnTo>
                      <a:pt x="55" y="374"/>
                    </a:lnTo>
                    <a:lnTo>
                      <a:pt x="77" y="363"/>
                    </a:lnTo>
                    <a:lnTo>
                      <a:pt x="77" y="363"/>
                    </a:lnTo>
                    <a:lnTo>
                      <a:pt x="111" y="343"/>
                    </a:lnTo>
                    <a:lnTo>
                      <a:pt x="111" y="322"/>
                    </a:lnTo>
                    <a:lnTo>
                      <a:pt x="111" y="322"/>
                    </a:lnTo>
                    <a:lnTo>
                      <a:pt x="177" y="343"/>
                    </a:lnTo>
                    <a:lnTo>
                      <a:pt x="166" y="322"/>
                    </a:lnTo>
                    <a:lnTo>
                      <a:pt x="133" y="301"/>
                    </a:lnTo>
                    <a:lnTo>
                      <a:pt x="111" y="311"/>
                    </a:lnTo>
                    <a:lnTo>
                      <a:pt x="122" y="311"/>
                    </a:lnTo>
                    <a:lnTo>
                      <a:pt x="133" y="301"/>
                    </a:lnTo>
                    <a:lnTo>
                      <a:pt x="133" y="291"/>
                    </a:lnTo>
                    <a:lnTo>
                      <a:pt x="133" y="291"/>
                    </a:lnTo>
                    <a:lnTo>
                      <a:pt x="122" y="270"/>
                    </a:lnTo>
                    <a:lnTo>
                      <a:pt x="144" y="270"/>
                    </a:lnTo>
                    <a:lnTo>
                      <a:pt x="166" y="259"/>
                    </a:lnTo>
                    <a:lnTo>
                      <a:pt x="166" y="259"/>
                    </a:lnTo>
                    <a:lnTo>
                      <a:pt x="166" y="249"/>
                    </a:lnTo>
                    <a:lnTo>
                      <a:pt x="200" y="249"/>
                    </a:lnTo>
                    <a:lnTo>
                      <a:pt x="211" y="228"/>
                    </a:lnTo>
                    <a:lnTo>
                      <a:pt x="200" y="218"/>
                    </a:lnTo>
                    <a:lnTo>
                      <a:pt x="189" y="207"/>
                    </a:lnTo>
                    <a:lnTo>
                      <a:pt x="189" y="197"/>
                    </a:lnTo>
                    <a:lnTo>
                      <a:pt x="200" y="197"/>
                    </a:lnTo>
                    <a:lnTo>
                      <a:pt x="222" y="187"/>
                    </a:lnTo>
                    <a:lnTo>
                      <a:pt x="233" y="166"/>
                    </a:lnTo>
                    <a:lnTo>
                      <a:pt x="277" y="176"/>
                    </a:lnTo>
                    <a:lnTo>
                      <a:pt x="277" y="135"/>
                    </a:lnTo>
                    <a:lnTo>
                      <a:pt x="289" y="135"/>
                    </a:lnTo>
                    <a:lnTo>
                      <a:pt x="311" y="135"/>
                    </a:lnTo>
                    <a:lnTo>
                      <a:pt x="311" y="104"/>
                    </a:lnTo>
                    <a:lnTo>
                      <a:pt x="322" y="104"/>
                    </a:lnTo>
                    <a:lnTo>
                      <a:pt x="333" y="104"/>
                    </a:lnTo>
                    <a:lnTo>
                      <a:pt x="333" y="104"/>
                    </a:lnTo>
                    <a:lnTo>
                      <a:pt x="344" y="93"/>
                    </a:lnTo>
                    <a:lnTo>
                      <a:pt x="377" y="93"/>
                    </a:lnTo>
                    <a:lnTo>
                      <a:pt x="377" y="62"/>
                    </a:lnTo>
                    <a:lnTo>
                      <a:pt x="389" y="62"/>
                    </a:lnTo>
                    <a:lnTo>
                      <a:pt x="400" y="72"/>
                    </a:lnTo>
                    <a:lnTo>
                      <a:pt x="400" y="72"/>
                    </a:lnTo>
                    <a:lnTo>
                      <a:pt x="411" y="72"/>
                    </a:lnTo>
                    <a:lnTo>
                      <a:pt x="411" y="62"/>
                    </a:lnTo>
                    <a:lnTo>
                      <a:pt x="422" y="62"/>
                    </a:lnTo>
                    <a:lnTo>
                      <a:pt x="444" y="72"/>
                    </a:lnTo>
                    <a:lnTo>
                      <a:pt x="478" y="41"/>
                    </a:lnTo>
                    <a:lnTo>
                      <a:pt x="500" y="41"/>
                    </a:lnTo>
                    <a:lnTo>
                      <a:pt x="511" y="31"/>
                    </a:lnTo>
                    <a:lnTo>
                      <a:pt x="533" y="20"/>
                    </a:lnTo>
                    <a:lnTo>
                      <a:pt x="544" y="20"/>
                    </a:lnTo>
                    <a:lnTo>
                      <a:pt x="566" y="31"/>
                    </a:lnTo>
                    <a:lnTo>
                      <a:pt x="589" y="31"/>
                    </a:lnTo>
                    <a:lnTo>
                      <a:pt x="600" y="31"/>
                    </a:lnTo>
                    <a:lnTo>
                      <a:pt x="622" y="10"/>
                    </a:lnTo>
                    <a:lnTo>
                      <a:pt x="611" y="0"/>
                    </a:lnTo>
                    <a:lnTo>
                      <a:pt x="611" y="0"/>
                    </a:lnTo>
                    <a:lnTo>
                      <a:pt x="622" y="10"/>
                    </a:lnTo>
                    <a:lnTo>
                      <a:pt x="644" y="31"/>
                    </a:lnTo>
                  </a:path>
                </a:pathLst>
              </a:custGeom>
              <a:solidFill>
                <a:schemeClr val="accent3">
                  <a:lumMod val="50000"/>
                  <a:alpha val="11000"/>
                </a:schemeClr>
              </a:solidFill>
              <a:ln w="0">
                <a:solidFill>
                  <a:srgbClr val="25221E"/>
                </a:solidFill>
                <a:prstDash val="solid"/>
                <a:round/>
                <a:headEnd/>
                <a:tailEnd/>
              </a:ln>
            </p:spPr>
            <p:txBody>
              <a:bodyPr/>
              <a:lstStyle/>
              <a:p>
                <a:endParaRPr lang="fr-FR">
                  <a:latin typeface="+mj-lt"/>
                </a:endParaRPr>
              </a:p>
            </p:txBody>
          </p:sp>
        </p:grpSp>
      </p:grpSp>
      <p:grpSp>
        <p:nvGrpSpPr>
          <p:cNvPr id="696" name="Groupe 695"/>
          <p:cNvGrpSpPr>
            <a:grpSpLocks/>
          </p:cNvGrpSpPr>
          <p:nvPr/>
        </p:nvGrpSpPr>
        <p:grpSpPr>
          <a:xfrm>
            <a:off x="5548398" y="3546574"/>
            <a:ext cx="4695069" cy="3460643"/>
            <a:chOff x="1686758" y="692696"/>
            <a:chExt cx="3961271" cy="3257466"/>
          </a:xfrm>
        </p:grpSpPr>
        <p:sp>
          <p:nvSpPr>
            <p:cNvPr id="697" name="Text Box 672"/>
            <p:cNvSpPr txBox="1">
              <a:spLocks noChangeAspect="1" noChangeArrowheads="1"/>
            </p:cNvSpPr>
            <p:nvPr/>
          </p:nvSpPr>
          <p:spPr bwMode="auto">
            <a:xfrm>
              <a:off x="1686758" y="3174718"/>
              <a:ext cx="41757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700" dirty="0">
                  <a:latin typeface="Arial" pitchFamily="34" charset="0"/>
                  <a:cs typeface="Arial" pitchFamily="34" charset="0"/>
                </a:rPr>
                <a:t>4m</a:t>
              </a:r>
            </a:p>
          </p:txBody>
        </p:sp>
        <p:sp>
          <p:nvSpPr>
            <p:cNvPr id="698" name="Freeform 490"/>
            <p:cNvSpPr>
              <a:spLocks noChangeAspect="1"/>
            </p:cNvSpPr>
            <p:nvPr/>
          </p:nvSpPr>
          <p:spPr bwMode="auto">
            <a:xfrm>
              <a:off x="3722824"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9" name="Freeform 491"/>
            <p:cNvSpPr>
              <a:spLocks noChangeAspect="1"/>
            </p:cNvSpPr>
            <p:nvPr/>
          </p:nvSpPr>
          <p:spPr bwMode="auto">
            <a:xfrm>
              <a:off x="3639274"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0" name="Freeform 321"/>
            <p:cNvSpPr>
              <a:spLocks noChangeAspect="1"/>
            </p:cNvSpPr>
            <p:nvPr/>
          </p:nvSpPr>
          <p:spPr bwMode="auto">
            <a:xfrm>
              <a:off x="3799082" y="2582486"/>
              <a:ext cx="285252" cy="62194"/>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1" name="Freeform 415"/>
            <p:cNvSpPr>
              <a:spLocks noChangeAspect="1"/>
            </p:cNvSpPr>
            <p:nvPr/>
          </p:nvSpPr>
          <p:spPr bwMode="auto">
            <a:xfrm>
              <a:off x="3966723" y="2398903"/>
              <a:ext cx="85238" cy="11614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2" name="Freeform 420"/>
            <p:cNvSpPr>
              <a:spLocks noChangeAspect="1"/>
            </p:cNvSpPr>
            <p:nvPr/>
          </p:nvSpPr>
          <p:spPr bwMode="auto">
            <a:xfrm>
              <a:off x="3885705" y="2464093"/>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3" name="Freeform 421"/>
            <p:cNvSpPr>
              <a:spLocks noChangeAspect="1"/>
            </p:cNvSpPr>
            <p:nvPr/>
          </p:nvSpPr>
          <p:spPr bwMode="auto">
            <a:xfrm>
              <a:off x="3754894" y="2401899"/>
              <a:ext cx="286096" cy="6219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4" name="Freeform 422"/>
            <p:cNvSpPr>
              <a:spLocks noChangeAspect="1"/>
            </p:cNvSpPr>
            <p:nvPr/>
          </p:nvSpPr>
          <p:spPr bwMode="auto">
            <a:xfrm>
              <a:off x="3679783" y="246409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5" name="Freeform 405"/>
            <p:cNvSpPr>
              <a:spLocks noChangeAspect="1"/>
            </p:cNvSpPr>
            <p:nvPr/>
          </p:nvSpPr>
          <p:spPr bwMode="auto">
            <a:xfrm>
              <a:off x="3885705" y="2515796"/>
              <a:ext cx="280188" cy="6669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6" name="Line 5"/>
            <p:cNvSpPr>
              <a:spLocks noChangeAspect="1" noChangeShapeType="1"/>
            </p:cNvSpPr>
            <p:nvPr/>
          </p:nvSpPr>
          <p:spPr bwMode="auto">
            <a:xfrm>
              <a:off x="2989441" y="2219046"/>
              <a:ext cx="2657745"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7" name="Freeform 402"/>
            <p:cNvSpPr>
              <a:spLocks noChangeAspect="1"/>
            </p:cNvSpPr>
            <p:nvPr/>
          </p:nvSpPr>
          <p:spPr bwMode="auto">
            <a:xfrm>
              <a:off x="4132136" y="2326219"/>
              <a:ext cx="285252" cy="65941"/>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8" name="Freeform 403"/>
            <p:cNvSpPr>
              <a:spLocks noChangeAspect="1"/>
            </p:cNvSpPr>
            <p:nvPr/>
          </p:nvSpPr>
          <p:spPr bwMode="auto">
            <a:xfrm>
              <a:off x="4045210" y="2392158"/>
              <a:ext cx="292003" cy="6669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9" name="Freeform 404"/>
            <p:cNvSpPr>
              <a:spLocks noChangeAspect="1"/>
            </p:cNvSpPr>
            <p:nvPr/>
          </p:nvSpPr>
          <p:spPr bwMode="auto">
            <a:xfrm>
              <a:off x="3965880" y="2458848"/>
              <a:ext cx="285252" cy="56949"/>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0" name="Freeform 416"/>
            <p:cNvSpPr>
              <a:spLocks noChangeAspect="1"/>
            </p:cNvSpPr>
            <p:nvPr/>
          </p:nvSpPr>
          <p:spPr bwMode="auto">
            <a:xfrm>
              <a:off x="4051962" y="2341204"/>
              <a:ext cx="85238" cy="11614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1" name="Freeform 417"/>
            <p:cNvSpPr>
              <a:spLocks noChangeAspect="1"/>
            </p:cNvSpPr>
            <p:nvPr/>
          </p:nvSpPr>
          <p:spPr bwMode="auto">
            <a:xfrm>
              <a:off x="4135511" y="2275264"/>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2" name="Freeform 418"/>
            <p:cNvSpPr>
              <a:spLocks noChangeAspect="1"/>
            </p:cNvSpPr>
            <p:nvPr/>
          </p:nvSpPr>
          <p:spPr bwMode="auto">
            <a:xfrm>
              <a:off x="3929590" y="227526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3" name="Freeform 419"/>
            <p:cNvSpPr>
              <a:spLocks noChangeAspect="1"/>
            </p:cNvSpPr>
            <p:nvPr/>
          </p:nvSpPr>
          <p:spPr bwMode="auto">
            <a:xfrm>
              <a:off x="3846040" y="2341204"/>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pic>
          <p:nvPicPr>
            <p:cNvPr id="714" name="Image 7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606" y="692696"/>
              <a:ext cx="1972874" cy="1989784"/>
            </a:xfrm>
            <a:prstGeom prst="rect">
              <a:avLst/>
            </a:prstGeom>
          </p:spPr>
        </p:pic>
        <p:sp>
          <p:nvSpPr>
            <p:cNvPr id="715" name="Rectangle 714"/>
            <p:cNvSpPr>
              <a:spLocks noChangeAspect="1" noChangeArrowheads="1"/>
            </p:cNvSpPr>
            <p:nvPr/>
          </p:nvSpPr>
          <p:spPr bwMode="auto">
            <a:xfrm>
              <a:off x="4087407" y="2897951"/>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6" name="Rectangle 715"/>
            <p:cNvSpPr>
              <a:spLocks noChangeAspect="1" noChangeArrowheads="1"/>
            </p:cNvSpPr>
            <p:nvPr/>
          </p:nvSpPr>
          <p:spPr bwMode="auto">
            <a:xfrm>
              <a:off x="4292484" y="2897951"/>
              <a:ext cx="206766"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7" name="Rectangle 716"/>
            <p:cNvSpPr>
              <a:spLocks noChangeAspect="1" noChangeArrowheads="1"/>
            </p:cNvSpPr>
            <p:nvPr/>
          </p:nvSpPr>
          <p:spPr bwMode="auto">
            <a:xfrm>
              <a:off x="4499250" y="2897951"/>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8" name="Rectangle 717"/>
            <p:cNvSpPr>
              <a:spLocks noChangeAspect="1" noChangeArrowheads="1"/>
            </p:cNvSpPr>
            <p:nvPr/>
          </p:nvSpPr>
          <p:spPr bwMode="auto">
            <a:xfrm>
              <a:off x="4706192" y="2897951"/>
              <a:ext cx="200014"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9" name="Rectangle 718"/>
            <p:cNvSpPr>
              <a:spLocks noChangeAspect="1" noChangeArrowheads="1"/>
            </p:cNvSpPr>
            <p:nvPr/>
          </p:nvSpPr>
          <p:spPr bwMode="auto">
            <a:xfrm>
              <a:off x="4087407" y="3000608"/>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0" name="Rectangle 719"/>
            <p:cNvSpPr>
              <a:spLocks noChangeAspect="1" noChangeArrowheads="1"/>
            </p:cNvSpPr>
            <p:nvPr/>
          </p:nvSpPr>
          <p:spPr bwMode="auto">
            <a:xfrm>
              <a:off x="4292484" y="3000608"/>
              <a:ext cx="206766"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1" name="Rectangle 720"/>
            <p:cNvSpPr>
              <a:spLocks noChangeAspect="1" noChangeArrowheads="1"/>
            </p:cNvSpPr>
            <p:nvPr/>
          </p:nvSpPr>
          <p:spPr bwMode="auto">
            <a:xfrm>
              <a:off x="4499250" y="3000608"/>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2" name="Rectangle 721"/>
            <p:cNvSpPr>
              <a:spLocks noChangeAspect="1" noChangeArrowheads="1"/>
            </p:cNvSpPr>
            <p:nvPr/>
          </p:nvSpPr>
          <p:spPr bwMode="auto">
            <a:xfrm>
              <a:off x="4706192" y="3000608"/>
              <a:ext cx="200014"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3" name="Rectangle 722"/>
            <p:cNvSpPr>
              <a:spLocks noChangeAspect="1" noChangeArrowheads="1"/>
            </p:cNvSpPr>
            <p:nvPr/>
          </p:nvSpPr>
          <p:spPr bwMode="auto">
            <a:xfrm>
              <a:off x="4087407" y="3054559"/>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4" name="Rectangle 723"/>
            <p:cNvSpPr>
              <a:spLocks noChangeAspect="1" noChangeArrowheads="1"/>
            </p:cNvSpPr>
            <p:nvPr/>
          </p:nvSpPr>
          <p:spPr bwMode="auto">
            <a:xfrm>
              <a:off x="4292484" y="3054559"/>
              <a:ext cx="206766"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5" name="Rectangle 724"/>
            <p:cNvSpPr>
              <a:spLocks noChangeAspect="1" noChangeArrowheads="1"/>
            </p:cNvSpPr>
            <p:nvPr/>
          </p:nvSpPr>
          <p:spPr bwMode="auto">
            <a:xfrm>
              <a:off x="4499250" y="3054559"/>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6" name="Rectangle 725"/>
            <p:cNvSpPr>
              <a:spLocks noChangeAspect="1" noChangeArrowheads="1"/>
            </p:cNvSpPr>
            <p:nvPr/>
          </p:nvSpPr>
          <p:spPr bwMode="auto">
            <a:xfrm>
              <a:off x="4706192" y="3054559"/>
              <a:ext cx="200014"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7" name="Rectangle 726"/>
            <p:cNvSpPr>
              <a:spLocks noChangeAspect="1" noChangeArrowheads="1"/>
            </p:cNvSpPr>
            <p:nvPr/>
          </p:nvSpPr>
          <p:spPr bwMode="auto">
            <a:xfrm>
              <a:off x="4087407" y="3104014"/>
              <a:ext cx="205077" cy="59196"/>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8" name="Rectangle 727"/>
            <p:cNvSpPr>
              <a:spLocks noChangeAspect="1" noChangeArrowheads="1"/>
            </p:cNvSpPr>
            <p:nvPr/>
          </p:nvSpPr>
          <p:spPr bwMode="auto">
            <a:xfrm>
              <a:off x="4292484" y="3104014"/>
              <a:ext cx="206766" cy="59196"/>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9" name="Rectangle 728"/>
            <p:cNvSpPr>
              <a:spLocks noChangeAspect="1" noChangeArrowheads="1"/>
            </p:cNvSpPr>
            <p:nvPr/>
          </p:nvSpPr>
          <p:spPr bwMode="auto">
            <a:xfrm>
              <a:off x="4499250" y="3104014"/>
              <a:ext cx="205077" cy="59196"/>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0" name="Rectangle 729"/>
            <p:cNvSpPr>
              <a:spLocks noChangeAspect="1" noChangeArrowheads="1"/>
            </p:cNvSpPr>
            <p:nvPr/>
          </p:nvSpPr>
          <p:spPr bwMode="auto">
            <a:xfrm>
              <a:off x="4706192" y="3104014"/>
              <a:ext cx="200014" cy="59196"/>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1" name="Rectangle 730"/>
            <p:cNvSpPr>
              <a:spLocks noChangeAspect="1" noChangeArrowheads="1"/>
            </p:cNvSpPr>
            <p:nvPr/>
          </p:nvSpPr>
          <p:spPr bwMode="auto">
            <a:xfrm>
              <a:off x="4087407" y="2947406"/>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2" name="Rectangle 731"/>
            <p:cNvSpPr>
              <a:spLocks noChangeAspect="1" noChangeArrowheads="1"/>
            </p:cNvSpPr>
            <p:nvPr/>
          </p:nvSpPr>
          <p:spPr bwMode="auto">
            <a:xfrm>
              <a:off x="4292484" y="2947406"/>
              <a:ext cx="206766"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3" name="Rectangle 732"/>
            <p:cNvSpPr>
              <a:spLocks noChangeAspect="1" noChangeArrowheads="1"/>
            </p:cNvSpPr>
            <p:nvPr/>
          </p:nvSpPr>
          <p:spPr bwMode="auto">
            <a:xfrm>
              <a:off x="4499250" y="2947406"/>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4" name="Rectangle 733"/>
            <p:cNvSpPr>
              <a:spLocks noChangeAspect="1" noChangeArrowheads="1"/>
            </p:cNvSpPr>
            <p:nvPr/>
          </p:nvSpPr>
          <p:spPr bwMode="auto">
            <a:xfrm>
              <a:off x="4706192" y="2947406"/>
              <a:ext cx="200014"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5" name="Rectangle 734"/>
            <p:cNvSpPr>
              <a:spLocks noChangeAspect="1" noChangeArrowheads="1"/>
            </p:cNvSpPr>
            <p:nvPr/>
          </p:nvSpPr>
          <p:spPr bwMode="auto">
            <a:xfrm>
              <a:off x="4087407" y="3265868"/>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6" name="Rectangle 735"/>
            <p:cNvSpPr>
              <a:spLocks noChangeAspect="1" noChangeArrowheads="1"/>
            </p:cNvSpPr>
            <p:nvPr/>
          </p:nvSpPr>
          <p:spPr bwMode="auto">
            <a:xfrm>
              <a:off x="4292484" y="3265868"/>
              <a:ext cx="206766"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7" name="Rectangle 736"/>
            <p:cNvSpPr>
              <a:spLocks noChangeAspect="1" noChangeArrowheads="1"/>
            </p:cNvSpPr>
            <p:nvPr/>
          </p:nvSpPr>
          <p:spPr bwMode="auto">
            <a:xfrm>
              <a:off x="4499250" y="3265868"/>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8" name="Rectangle 737"/>
            <p:cNvSpPr>
              <a:spLocks noChangeAspect="1" noChangeArrowheads="1"/>
            </p:cNvSpPr>
            <p:nvPr/>
          </p:nvSpPr>
          <p:spPr bwMode="auto">
            <a:xfrm>
              <a:off x="4706192" y="3265868"/>
              <a:ext cx="200014"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9" name="Rectangle 738"/>
            <p:cNvSpPr>
              <a:spLocks noChangeAspect="1" noChangeArrowheads="1"/>
            </p:cNvSpPr>
            <p:nvPr/>
          </p:nvSpPr>
          <p:spPr bwMode="auto">
            <a:xfrm>
              <a:off x="4087407" y="3319819"/>
              <a:ext cx="205077" cy="49455"/>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0" name="Rectangle 739"/>
            <p:cNvSpPr>
              <a:spLocks noChangeAspect="1" noChangeArrowheads="1"/>
            </p:cNvSpPr>
            <p:nvPr/>
          </p:nvSpPr>
          <p:spPr bwMode="auto">
            <a:xfrm>
              <a:off x="4292484" y="3319819"/>
              <a:ext cx="206766" cy="49455"/>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1" name="Rectangle 740"/>
            <p:cNvSpPr>
              <a:spLocks noChangeAspect="1" noChangeArrowheads="1"/>
            </p:cNvSpPr>
            <p:nvPr/>
          </p:nvSpPr>
          <p:spPr bwMode="auto">
            <a:xfrm>
              <a:off x="4499250" y="3319819"/>
              <a:ext cx="205077" cy="49455"/>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2" name="Rectangle 741"/>
            <p:cNvSpPr>
              <a:spLocks noChangeAspect="1" noChangeArrowheads="1"/>
            </p:cNvSpPr>
            <p:nvPr/>
          </p:nvSpPr>
          <p:spPr bwMode="auto">
            <a:xfrm>
              <a:off x="4706192" y="3319819"/>
              <a:ext cx="200014" cy="49455"/>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3" name="Rectangle 742"/>
            <p:cNvSpPr>
              <a:spLocks noChangeAspect="1" noChangeArrowheads="1"/>
            </p:cNvSpPr>
            <p:nvPr/>
          </p:nvSpPr>
          <p:spPr bwMode="auto">
            <a:xfrm>
              <a:off x="4087407" y="3369275"/>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4" name="Rectangle 743"/>
            <p:cNvSpPr>
              <a:spLocks noChangeAspect="1" noChangeArrowheads="1"/>
            </p:cNvSpPr>
            <p:nvPr/>
          </p:nvSpPr>
          <p:spPr bwMode="auto">
            <a:xfrm>
              <a:off x="4292484" y="3369275"/>
              <a:ext cx="206766"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5" name="Rectangle 744"/>
            <p:cNvSpPr>
              <a:spLocks noChangeAspect="1" noChangeArrowheads="1"/>
            </p:cNvSpPr>
            <p:nvPr/>
          </p:nvSpPr>
          <p:spPr bwMode="auto">
            <a:xfrm>
              <a:off x="4499250" y="3369275"/>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6" name="Rectangle 745"/>
            <p:cNvSpPr>
              <a:spLocks noChangeAspect="1" noChangeArrowheads="1"/>
            </p:cNvSpPr>
            <p:nvPr/>
          </p:nvSpPr>
          <p:spPr bwMode="auto">
            <a:xfrm>
              <a:off x="4706192" y="3369275"/>
              <a:ext cx="200014"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7" name="Rectangle 746"/>
            <p:cNvSpPr>
              <a:spLocks noChangeAspect="1" noChangeArrowheads="1"/>
            </p:cNvSpPr>
            <p:nvPr/>
          </p:nvSpPr>
          <p:spPr bwMode="auto">
            <a:xfrm>
              <a:off x="4087407" y="3427721"/>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8" name="Rectangle 747"/>
            <p:cNvSpPr>
              <a:spLocks noChangeAspect="1" noChangeArrowheads="1"/>
            </p:cNvSpPr>
            <p:nvPr/>
          </p:nvSpPr>
          <p:spPr bwMode="auto">
            <a:xfrm>
              <a:off x="4292484" y="3427721"/>
              <a:ext cx="206766"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9" name="Rectangle 748"/>
            <p:cNvSpPr>
              <a:spLocks noChangeAspect="1" noChangeArrowheads="1"/>
            </p:cNvSpPr>
            <p:nvPr/>
          </p:nvSpPr>
          <p:spPr bwMode="auto">
            <a:xfrm>
              <a:off x="4499250" y="3427721"/>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0" name="Rectangle 749"/>
            <p:cNvSpPr>
              <a:spLocks noChangeAspect="1" noChangeArrowheads="1"/>
            </p:cNvSpPr>
            <p:nvPr/>
          </p:nvSpPr>
          <p:spPr bwMode="auto">
            <a:xfrm>
              <a:off x="4706192" y="3427721"/>
              <a:ext cx="200014"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1" name="Rectangle 750"/>
            <p:cNvSpPr>
              <a:spLocks noChangeAspect="1" noChangeArrowheads="1"/>
            </p:cNvSpPr>
            <p:nvPr/>
          </p:nvSpPr>
          <p:spPr bwMode="auto">
            <a:xfrm>
              <a:off x="4087407" y="3476427"/>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2" name="Rectangle 751"/>
            <p:cNvSpPr>
              <a:spLocks noChangeAspect="1" noChangeArrowheads="1"/>
            </p:cNvSpPr>
            <p:nvPr/>
          </p:nvSpPr>
          <p:spPr bwMode="auto">
            <a:xfrm>
              <a:off x="4292484" y="3476427"/>
              <a:ext cx="206766"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3" name="Rectangle 752"/>
            <p:cNvSpPr>
              <a:spLocks noChangeAspect="1" noChangeArrowheads="1"/>
            </p:cNvSpPr>
            <p:nvPr/>
          </p:nvSpPr>
          <p:spPr bwMode="auto">
            <a:xfrm>
              <a:off x="4499250" y="3476427"/>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4" name="Rectangle 753"/>
            <p:cNvSpPr>
              <a:spLocks noChangeAspect="1" noChangeArrowheads="1"/>
            </p:cNvSpPr>
            <p:nvPr/>
          </p:nvSpPr>
          <p:spPr bwMode="auto">
            <a:xfrm>
              <a:off x="4706192" y="3476427"/>
              <a:ext cx="200014"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5" name="Rectangle 754"/>
            <p:cNvSpPr>
              <a:spLocks noChangeAspect="1" noChangeArrowheads="1"/>
            </p:cNvSpPr>
            <p:nvPr/>
          </p:nvSpPr>
          <p:spPr bwMode="auto">
            <a:xfrm>
              <a:off x="4087407" y="3163210"/>
              <a:ext cx="205077" cy="48706"/>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6" name="Rectangle 755"/>
            <p:cNvSpPr>
              <a:spLocks noChangeAspect="1" noChangeArrowheads="1"/>
            </p:cNvSpPr>
            <p:nvPr/>
          </p:nvSpPr>
          <p:spPr bwMode="auto">
            <a:xfrm>
              <a:off x="4292484" y="3163210"/>
              <a:ext cx="206766" cy="48706"/>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7" name="Rectangle 756"/>
            <p:cNvSpPr>
              <a:spLocks noChangeAspect="1" noChangeArrowheads="1"/>
            </p:cNvSpPr>
            <p:nvPr/>
          </p:nvSpPr>
          <p:spPr bwMode="auto">
            <a:xfrm>
              <a:off x="4499250" y="3163210"/>
              <a:ext cx="205077" cy="48706"/>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8" name="Rectangle 757"/>
            <p:cNvSpPr>
              <a:spLocks noChangeAspect="1" noChangeArrowheads="1"/>
            </p:cNvSpPr>
            <p:nvPr/>
          </p:nvSpPr>
          <p:spPr bwMode="auto">
            <a:xfrm>
              <a:off x="4087407" y="3211917"/>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9" name="Rectangle 758"/>
            <p:cNvSpPr>
              <a:spLocks noChangeAspect="1" noChangeArrowheads="1"/>
            </p:cNvSpPr>
            <p:nvPr/>
          </p:nvSpPr>
          <p:spPr bwMode="auto">
            <a:xfrm>
              <a:off x="4292484" y="3211917"/>
              <a:ext cx="206766"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0" name="Rectangle 759"/>
            <p:cNvSpPr>
              <a:spLocks noChangeAspect="1" noChangeArrowheads="1"/>
            </p:cNvSpPr>
            <p:nvPr/>
          </p:nvSpPr>
          <p:spPr bwMode="auto">
            <a:xfrm>
              <a:off x="4499250" y="3211917"/>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1" name="Rectangle 760"/>
            <p:cNvSpPr>
              <a:spLocks noChangeAspect="1" noChangeArrowheads="1"/>
            </p:cNvSpPr>
            <p:nvPr/>
          </p:nvSpPr>
          <p:spPr bwMode="auto">
            <a:xfrm>
              <a:off x="4706192" y="3211917"/>
              <a:ext cx="200014"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2" name="Rectangle 761"/>
            <p:cNvSpPr>
              <a:spLocks noChangeAspect="1" noChangeArrowheads="1"/>
            </p:cNvSpPr>
            <p:nvPr/>
          </p:nvSpPr>
          <p:spPr bwMode="auto">
            <a:xfrm>
              <a:off x="4087407" y="363828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3" name="Rectangle 762"/>
            <p:cNvSpPr>
              <a:spLocks noChangeAspect="1" noChangeArrowheads="1"/>
            </p:cNvSpPr>
            <p:nvPr/>
          </p:nvSpPr>
          <p:spPr bwMode="auto">
            <a:xfrm>
              <a:off x="4292484" y="3638281"/>
              <a:ext cx="206766"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4" name="Rectangle 763"/>
            <p:cNvSpPr>
              <a:spLocks noChangeAspect="1" noChangeArrowheads="1"/>
            </p:cNvSpPr>
            <p:nvPr/>
          </p:nvSpPr>
          <p:spPr bwMode="auto">
            <a:xfrm>
              <a:off x="4499250" y="363828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5" name="Rectangle 764"/>
            <p:cNvSpPr>
              <a:spLocks noChangeAspect="1" noChangeArrowheads="1"/>
            </p:cNvSpPr>
            <p:nvPr/>
          </p:nvSpPr>
          <p:spPr bwMode="auto">
            <a:xfrm>
              <a:off x="4706192" y="3638281"/>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6" name="Rectangle 765"/>
            <p:cNvSpPr>
              <a:spLocks noChangeAspect="1" noChangeArrowheads="1"/>
            </p:cNvSpPr>
            <p:nvPr/>
          </p:nvSpPr>
          <p:spPr bwMode="auto">
            <a:xfrm>
              <a:off x="4087407" y="3584330"/>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7" name="Rectangle 766"/>
            <p:cNvSpPr>
              <a:spLocks noChangeAspect="1" noChangeArrowheads="1"/>
            </p:cNvSpPr>
            <p:nvPr/>
          </p:nvSpPr>
          <p:spPr bwMode="auto">
            <a:xfrm>
              <a:off x="4292484" y="3584330"/>
              <a:ext cx="206766"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8" name="Rectangle 767"/>
            <p:cNvSpPr>
              <a:spLocks noChangeAspect="1" noChangeArrowheads="1"/>
            </p:cNvSpPr>
            <p:nvPr/>
          </p:nvSpPr>
          <p:spPr bwMode="auto">
            <a:xfrm>
              <a:off x="4499250" y="3584330"/>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9" name="Rectangle 768"/>
            <p:cNvSpPr>
              <a:spLocks noChangeAspect="1" noChangeArrowheads="1"/>
            </p:cNvSpPr>
            <p:nvPr/>
          </p:nvSpPr>
          <p:spPr bwMode="auto">
            <a:xfrm>
              <a:off x="4706192" y="3584330"/>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0" name="Rectangle 769"/>
            <p:cNvSpPr>
              <a:spLocks noChangeAspect="1" noChangeArrowheads="1"/>
            </p:cNvSpPr>
            <p:nvPr/>
          </p:nvSpPr>
          <p:spPr bwMode="auto">
            <a:xfrm>
              <a:off x="4087407" y="3530378"/>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1" name="Rectangle 770"/>
            <p:cNvSpPr>
              <a:spLocks noChangeAspect="1" noChangeArrowheads="1"/>
            </p:cNvSpPr>
            <p:nvPr/>
          </p:nvSpPr>
          <p:spPr bwMode="auto">
            <a:xfrm>
              <a:off x="4292484" y="3530378"/>
              <a:ext cx="206766"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2" name="Rectangle 771"/>
            <p:cNvSpPr>
              <a:spLocks noChangeAspect="1" noChangeArrowheads="1"/>
            </p:cNvSpPr>
            <p:nvPr/>
          </p:nvSpPr>
          <p:spPr bwMode="auto">
            <a:xfrm>
              <a:off x="4499250" y="3530378"/>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3" name="Rectangle 772"/>
            <p:cNvSpPr>
              <a:spLocks noChangeAspect="1" noChangeArrowheads="1"/>
            </p:cNvSpPr>
            <p:nvPr/>
          </p:nvSpPr>
          <p:spPr bwMode="auto">
            <a:xfrm>
              <a:off x="4706192" y="3530378"/>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4" name="Freeform 81"/>
            <p:cNvSpPr>
              <a:spLocks noChangeAspect="1"/>
            </p:cNvSpPr>
            <p:nvPr/>
          </p:nvSpPr>
          <p:spPr bwMode="auto">
            <a:xfrm>
              <a:off x="4906205" y="2831261"/>
              <a:ext cx="80174" cy="11614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5" name="Freeform 82"/>
            <p:cNvSpPr>
              <a:spLocks noChangeAspect="1"/>
            </p:cNvSpPr>
            <p:nvPr/>
          </p:nvSpPr>
          <p:spPr bwMode="auto">
            <a:xfrm>
              <a:off x="4986379" y="2765320"/>
              <a:ext cx="85238" cy="115396"/>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6" name="Freeform 83"/>
            <p:cNvSpPr>
              <a:spLocks noChangeAspect="1"/>
            </p:cNvSpPr>
            <p:nvPr/>
          </p:nvSpPr>
          <p:spPr bwMode="auto">
            <a:xfrm>
              <a:off x="5071618" y="2706874"/>
              <a:ext cx="85238" cy="11614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7" name="Freeform 84"/>
            <p:cNvSpPr>
              <a:spLocks noChangeAspect="1"/>
            </p:cNvSpPr>
            <p:nvPr/>
          </p:nvSpPr>
          <p:spPr bwMode="auto">
            <a:xfrm>
              <a:off x="5156856" y="2640933"/>
              <a:ext cx="81018"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8" name="Freeform 85"/>
            <p:cNvSpPr>
              <a:spLocks noChangeAspect="1"/>
            </p:cNvSpPr>
            <p:nvPr/>
          </p:nvSpPr>
          <p:spPr bwMode="auto">
            <a:xfrm>
              <a:off x="5237874" y="2579489"/>
              <a:ext cx="79330" cy="119143"/>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9" name="Freeform 86"/>
            <p:cNvSpPr>
              <a:spLocks noChangeAspect="1"/>
            </p:cNvSpPr>
            <p:nvPr/>
          </p:nvSpPr>
          <p:spPr bwMode="auto">
            <a:xfrm>
              <a:off x="4906205" y="2939164"/>
              <a:ext cx="80174" cy="115396"/>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0" name="Freeform 87"/>
            <p:cNvSpPr>
              <a:spLocks noChangeAspect="1"/>
            </p:cNvSpPr>
            <p:nvPr/>
          </p:nvSpPr>
          <p:spPr bwMode="auto">
            <a:xfrm>
              <a:off x="4986379" y="2873223"/>
              <a:ext cx="85238" cy="115396"/>
            </a:xfrm>
            <a:custGeom>
              <a:avLst/>
              <a:gdLst>
                <a:gd name="T0" fmla="*/ 0 w 166"/>
                <a:gd name="T1" fmla="*/ 167 h 292"/>
                <a:gd name="T2" fmla="*/ 88 w 166"/>
                <a:gd name="T3" fmla="*/ 83 h 292"/>
                <a:gd name="T4" fmla="*/ 166 w 166"/>
                <a:gd name="T5" fmla="*/ 0 h 292"/>
                <a:gd name="T6" fmla="*/ 166 w 166"/>
                <a:gd name="T7" fmla="*/ 146 h 292"/>
                <a:gd name="T8" fmla="*/ 88 w 166"/>
                <a:gd name="T9" fmla="*/ 230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88" y="83"/>
                  </a:lnTo>
                  <a:lnTo>
                    <a:pt x="166" y="0"/>
                  </a:lnTo>
                  <a:lnTo>
                    <a:pt x="166" y="146"/>
                  </a:lnTo>
                  <a:lnTo>
                    <a:pt x="88"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1" name="Freeform 88"/>
            <p:cNvSpPr>
              <a:spLocks noChangeAspect="1"/>
            </p:cNvSpPr>
            <p:nvPr/>
          </p:nvSpPr>
          <p:spPr bwMode="auto">
            <a:xfrm>
              <a:off x="5071618" y="2814776"/>
              <a:ext cx="85238" cy="116145"/>
            </a:xfrm>
            <a:custGeom>
              <a:avLst/>
              <a:gdLst>
                <a:gd name="T0" fmla="*/ 0 w 166"/>
                <a:gd name="T1" fmla="*/ 146 h 292"/>
                <a:gd name="T2" fmla="*/ 78 w 166"/>
                <a:gd name="T3" fmla="*/ 83 h 292"/>
                <a:gd name="T4" fmla="*/ 166 w 166"/>
                <a:gd name="T5" fmla="*/ 0 h 292"/>
                <a:gd name="T6" fmla="*/ 166 w 166"/>
                <a:gd name="T7" fmla="*/ 52 h 292"/>
                <a:gd name="T8" fmla="*/ 166 w 166"/>
                <a:gd name="T9" fmla="*/ 125 h 292"/>
                <a:gd name="T10" fmla="*/ 7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78" y="83"/>
                  </a:lnTo>
                  <a:lnTo>
                    <a:pt x="166" y="0"/>
                  </a:lnTo>
                  <a:lnTo>
                    <a:pt x="166" y="52"/>
                  </a:lnTo>
                  <a:lnTo>
                    <a:pt x="166" y="125"/>
                  </a:lnTo>
                  <a:lnTo>
                    <a:pt x="7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2" name="Freeform 89"/>
            <p:cNvSpPr>
              <a:spLocks noChangeAspect="1"/>
            </p:cNvSpPr>
            <p:nvPr/>
          </p:nvSpPr>
          <p:spPr bwMode="auto">
            <a:xfrm>
              <a:off x="5156856" y="2748836"/>
              <a:ext cx="81018" cy="116145"/>
            </a:xfrm>
            <a:custGeom>
              <a:avLst/>
              <a:gdLst>
                <a:gd name="T0" fmla="*/ 0 w 156"/>
                <a:gd name="T1" fmla="*/ 167 h 292"/>
                <a:gd name="T2" fmla="*/ 78 w 156"/>
                <a:gd name="T3" fmla="*/ 83 h 292"/>
                <a:gd name="T4" fmla="*/ 156 w 156"/>
                <a:gd name="T5" fmla="*/ 0 h 292"/>
                <a:gd name="T6" fmla="*/ 156 w 156"/>
                <a:gd name="T7" fmla="*/ 73 h 292"/>
                <a:gd name="T8" fmla="*/ 156 w 156"/>
                <a:gd name="T9" fmla="*/ 125 h 292"/>
                <a:gd name="T10" fmla="*/ 78 w 156"/>
                <a:gd name="T11" fmla="*/ 208 h 292"/>
                <a:gd name="T12" fmla="*/ 0 w 156"/>
                <a:gd name="T13" fmla="*/ 292 h 292"/>
                <a:gd name="T14" fmla="*/ 0 w 156"/>
                <a:gd name="T15" fmla="*/ 21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3"/>
                  </a:lnTo>
                  <a:lnTo>
                    <a:pt x="156" y="0"/>
                  </a:lnTo>
                  <a:lnTo>
                    <a:pt x="156" y="73"/>
                  </a:lnTo>
                  <a:lnTo>
                    <a:pt x="156" y="125"/>
                  </a:lnTo>
                  <a:lnTo>
                    <a:pt x="78" y="208"/>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3" name="Freeform 90"/>
            <p:cNvSpPr>
              <a:spLocks noChangeAspect="1"/>
            </p:cNvSpPr>
            <p:nvPr/>
          </p:nvSpPr>
          <p:spPr bwMode="auto">
            <a:xfrm>
              <a:off x="5237874" y="2682146"/>
              <a:ext cx="79330" cy="116145"/>
            </a:xfrm>
            <a:custGeom>
              <a:avLst/>
              <a:gdLst>
                <a:gd name="T0" fmla="*/ 0 w 155"/>
                <a:gd name="T1" fmla="*/ 167 h 292"/>
                <a:gd name="T2" fmla="*/ 88 w 155"/>
                <a:gd name="T3" fmla="*/ 83 h 292"/>
                <a:gd name="T4" fmla="*/ 155 w 155"/>
                <a:gd name="T5" fmla="*/ 0 h 292"/>
                <a:gd name="T6" fmla="*/ 155 w 155"/>
                <a:gd name="T7" fmla="*/ 146 h 292"/>
                <a:gd name="T8" fmla="*/ 88 w 155"/>
                <a:gd name="T9" fmla="*/ 229 h 292"/>
                <a:gd name="T10" fmla="*/ 0 w 155"/>
                <a:gd name="T11" fmla="*/ 292 h 292"/>
                <a:gd name="T12" fmla="*/ 0 w 155"/>
                <a:gd name="T13" fmla="*/ 24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46"/>
                  </a:lnTo>
                  <a:lnTo>
                    <a:pt x="88" y="229"/>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4" name="Freeform 91"/>
            <p:cNvSpPr>
              <a:spLocks noChangeAspect="1"/>
            </p:cNvSpPr>
            <p:nvPr/>
          </p:nvSpPr>
          <p:spPr bwMode="auto">
            <a:xfrm>
              <a:off x="4906205" y="2988619"/>
              <a:ext cx="80174" cy="115396"/>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5" name="Freeform 92"/>
            <p:cNvSpPr>
              <a:spLocks noChangeAspect="1"/>
            </p:cNvSpPr>
            <p:nvPr/>
          </p:nvSpPr>
          <p:spPr bwMode="auto">
            <a:xfrm>
              <a:off x="4986379" y="2930921"/>
              <a:ext cx="85238" cy="115396"/>
            </a:xfrm>
            <a:custGeom>
              <a:avLst/>
              <a:gdLst>
                <a:gd name="T0" fmla="*/ 0 w 166"/>
                <a:gd name="T1" fmla="*/ 146 h 292"/>
                <a:gd name="T2" fmla="*/ 88 w 166"/>
                <a:gd name="T3" fmla="*/ 84 h 292"/>
                <a:gd name="T4" fmla="*/ 166 w 166"/>
                <a:gd name="T5" fmla="*/ 0 h 292"/>
                <a:gd name="T6" fmla="*/ 166 w 166"/>
                <a:gd name="T7" fmla="*/ 52 h 292"/>
                <a:gd name="T8" fmla="*/ 166 w 166"/>
                <a:gd name="T9" fmla="*/ 125 h 292"/>
                <a:gd name="T10" fmla="*/ 8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4"/>
                  </a:lnTo>
                  <a:lnTo>
                    <a:pt x="166" y="0"/>
                  </a:lnTo>
                  <a:lnTo>
                    <a:pt x="166" y="52"/>
                  </a:lnTo>
                  <a:lnTo>
                    <a:pt x="166" y="125"/>
                  </a:lnTo>
                  <a:lnTo>
                    <a:pt x="8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6" name="Freeform 93"/>
            <p:cNvSpPr>
              <a:spLocks noChangeAspect="1"/>
            </p:cNvSpPr>
            <p:nvPr/>
          </p:nvSpPr>
          <p:spPr bwMode="auto">
            <a:xfrm>
              <a:off x="5071618" y="2864981"/>
              <a:ext cx="85238" cy="115396"/>
            </a:xfrm>
            <a:custGeom>
              <a:avLst/>
              <a:gdLst>
                <a:gd name="T0" fmla="*/ 0 w 166"/>
                <a:gd name="T1" fmla="*/ 167 h 292"/>
                <a:gd name="T2" fmla="*/ 78 w 166"/>
                <a:gd name="T3" fmla="*/ 84 h 292"/>
                <a:gd name="T4" fmla="*/ 166 w 166"/>
                <a:gd name="T5" fmla="*/ 0 h 292"/>
                <a:gd name="T6" fmla="*/ 166 w 166"/>
                <a:gd name="T7" fmla="*/ 73 h 292"/>
                <a:gd name="T8" fmla="*/ 166 w 166"/>
                <a:gd name="T9" fmla="*/ 125 h 292"/>
                <a:gd name="T10" fmla="*/ 78 w 166"/>
                <a:gd name="T11" fmla="*/ 209 h 292"/>
                <a:gd name="T12" fmla="*/ 0 w 166"/>
                <a:gd name="T13" fmla="*/ 292 h 292"/>
                <a:gd name="T14" fmla="*/ 0 w 166"/>
                <a:gd name="T15" fmla="*/ 21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4"/>
                  </a:lnTo>
                  <a:lnTo>
                    <a:pt x="166" y="0"/>
                  </a:lnTo>
                  <a:lnTo>
                    <a:pt x="166" y="73"/>
                  </a:lnTo>
                  <a:lnTo>
                    <a:pt x="166" y="125"/>
                  </a:lnTo>
                  <a:lnTo>
                    <a:pt x="78" y="209"/>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7" name="Freeform 94"/>
            <p:cNvSpPr>
              <a:spLocks noChangeAspect="1"/>
            </p:cNvSpPr>
            <p:nvPr/>
          </p:nvSpPr>
          <p:spPr bwMode="auto">
            <a:xfrm>
              <a:off x="5156856" y="2798291"/>
              <a:ext cx="81018" cy="115396"/>
            </a:xfrm>
            <a:custGeom>
              <a:avLst/>
              <a:gdLst>
                <a:gd name="T0" fmla="*/ 0 w 156"/>
                <a:gd name="T1" fmla="*/ 167 h 292"/>
                <a:gd name="T2" fmla="*/ 78 w 156"/>
                <a:gd name="T3" fmla="*/ 83 h 292"/>
                <a:gd name="T4" fmla="*/ 156 w 156"/>
                <a:gd name="T5" fmla="*/ 0 h 292"/>
                <a:gd name="T6" fmla="*/ 156 w 156"/>
                <a:gd name="T7" fmla="*/ 146 h 292"/>
                <a:gd name="T8" fmla="*/ 78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78" y="83"/>
                  </a:lnTo>
                  <a:lnTo>
                    <a:pt x="156" y="0"/>
                  </a:lnTo>
                  <a:lnTo>
                    <a:pt x="156" y="146"/>
                  </a:lnTo>
                  <a:lnTo>
                    <a:pt x="78"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8" name="Freeform 95"/>
            <p:cNvSpPr>
              <a:spLocks noChangeAspect="1"/>
            </p:cNvSpPr>
            <p:nvPr/>
          </p:nvSpPr>
          <p:spPr bwMode="auto">
            <a:xfrm>
              <a:off x="5237874" y="2740593"/>
              <a:ext cx="79330" cy="115396"/>
            </a:xfrm>
            <a:custGeom>
              <a:avLst/>
              <a:gdLst>
                <a:gd name="T0" fmla="*/ 0 w 155"/>
                <a:gd name="T1" fmla="*/ 146 h 292"/>
                <a:gd name="T2" fmla="*/ 88 w 155"/>
                <a:gd name="T3" fmla="*/ 83 h 292"/>
                <a:gd name="T4" fmla="*/ 155 w 155"/>
                <a:gd name="T5" fmla="*/ 0 h 292"/>
                <a:gd name="T6" fmla="*/ 155 w 155"/>
                <a:gd name="T7" fmla="*/ 62 h 292"/>
                <a:gd name="T8" fmla="*/ 155 w 155"/>
                <a:gd name="T9" fmla="*/ 125 h 292"/>
                <a:gd name="T10" fmla="*/ 88 w 155"/>
                <a:gd name="T11" fmla="*/ 209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62"/>
                  </a:lnTo>
                  <a:lnTo>
                    <a:pt x="155" y="125"/>
                  </a:lnTo>
                  <a:lnTo>
                    <a:pt x="8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9" name="Freeform 96"/>
            <p:cNvSpPr>
              <a:spLocks noChangeAspect="1"/>
            </p:cNvSpPr>
            <p:nvPr/>
          </p:nvSpPr>
          <p:spPr bwMode="auto">
            <a:xfrm>
              <a:off x="4906205" y="3046317"/>
              <a:ext cx="80174" cy="116894"/>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0" name="Freeform 97"/>
            <p:cNvSpPr>
              <a:spLocks noChangeAspect="1"/>
            </p:cNvSpPr>
            <p:nvPr/>
          </p:nvSpPr>
          <p:spPr bwMode="auto">
            <a:xfrm>
              <a:off x="4986379" y="2980376"/>
              <a:ext cx="85238" cy="116145"/>
            </a:xfrm>
            <a:custGeom>
              <a:avLst/>
              <a:gdLst>
                <a:gd name="T0" fmla="*/ 0 w 166"/>
                <a:gd name="T1" fmla="*/ 167 h 293"/>
                <a:gd name="T2" fmla="*/ 88 w 166"/>
                <a:gd name="T3" fmla="*/ 84 h 293"/>
                <a:gd name="T4" fmla="*/ 166 w 166"/>
                <a:gd name="T5" fmla="*/ 0 h 293"/>
                <a:gd name="T6" fmla="*/ 166 w 166"/>
                <a:gd name="T7" fmla="*/ 73 h 293"/>
                <a:gd name="T8" fmla="*/ 166 w 166"/>
                <a:gd name="T9" fmla="*/ 126 h 293"/>
                <a:gd name="T10" fmla="*/ 88 w 166"/>
                <a:gd name="T11" fmla="*/ 209 h 293"/>
                <a:gd name="T12" fmla="*/ 0 w 166"/>
                <a:gd name="T13" fmla="*/ 293 h 293"/>
                <a:gd name="T14" fmla="*/ 0 w 166"/>
                <a:gd name="T15" fmla="*/ 22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88" y="84"/>
                  </a:lnTo>
                  <a:lnTo>
                    <a:pt x="166" y="0"/>
                  </a:lnTo>
                  <a:lnTo>
                    <a:pt x="166" y="73"/>
                  </a:lnTo>
                  <a:lnTo>
                    <a:pt x="166" y="126"/>
                  </a:lnTo>
                  <a:lnTo>
                    <a:pt x="88" y="209"/>
                  </a:lnTo>
                  <a:lnTo>
                    <a:pt x="0" y="293"/>
                  </a:lnTo>
                  <a:lnTo>
                    <a:pt x="0" y="22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1" name="Freeform 98"/>
            <p:cNvSpPr>
              <a:spLocks noChangeAspect="1"/>
            </p:cNvSpPr>
            <p:nvPr/>
          </p:nvSpPr>
          <p:spPr bwMode="auto">
            <a:xfrm>
              <a:off x="5071618" y="2913686"/>
              <a:ext cx="85238" cy="116894"/>
            </a:xfrm>
            <a:custGeom>
              <a:avLst/>
              <a:gdLst>
                <a:gd name="T0" fmla="*/ 0 w 166"/>
                <a:gd name="T1" fmla="*/ 167 h 293"/>
                <a:gd name="T2" fmla="*/ 78 w 166"/>
                <a:gd name="T3" fmla="*/ 84 h 293"/>
                <a:gd name="T4" fmla="*/ 166 w 166"/>
                <a:gd name="T5" fmla="*/ 0 h 293"/>
                <a:gd name="T6" fmla="*/ 166 w 166"/>
                <a:gd name="T7" fmla="*/ 146 h 293"/>
                <a:gd name="T8" fmla="*/ 78 w 166"/>
                <a:gd name="T9" fmla="*/ 230 h 293"/>
                <a:gd name="T10" fmla="*/ 0 w 166"/>
                <a:gd name="T11" fmla="*/ 293 h 293"/>
                <a:gd name="T12" fmla="*/ 0 w 166"/>
                <a:gd name="T13" fmla="*/ 240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78" y="84"/>
                  </a:lnTo>
                  <a:lnTo>
                    <a:pt x="166" y="0"/>
                  </a:lnTo>
                  <a:lnTo>
                    <a:pt x="166" y="146"/>
                  </a:lnTo>
                  <a:lnTo>
                    <a:pt x="78" y="230"/>
                  </a:lnTo>
                  <a:lnTo>
                    <a:pt x="0" y="293"/>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2" name="Freeform 99"/>
            <p:cNvSpPr>
              <a:spLocks noChangeAspect="1"/>
            </p:cNvSpPr>
            <p:nvPr/>
          </p:nvSpPr>
          <p:spPr bwMode="auto">
            <a:xfrm>
              <a:off x="5156856" y="2855989"/>
              <a:ext cx="81018" cy="116145"/>
            </a:xfrm>
            <a:custGeom>
              <a:avLst/>
              <a:gdLst>
                <a:gd name="T0" fmla="*/ 0 w 156"/>
                <a:gd name="T1" fmla="*/ 146 h 292"/>
                <a:gd name="T2" fmla="*/ 78 w 156"/>
                <a:gd name="T3" fmla="*/ 84 h 292"/>
                <a:gd name="T4" fmla="*/ 156 w 156"/>
                <a:gd name="T5" fmla="*/ 0 h 292"/>
                <a:gd name="T6" fmla="*/ 156 w 156"/>
                <a:gd name="T7" fmla="*/ 52 h 292"/>
                <a:gd name="T8" fmla="*/ 156 w 156"/>
                <a:gd name="T9" fmla="*/ 125 h 292"/>
                <a:gd name="T10" fmla="*/ 78 w 156"/>
                <a:gd name="T11" fmla="*/ 209 h 292"/>
                <a:gd name="T12" fmla="*/ 0 w 156"/>
                <a:gd name="T13" fmla="*/ 292 h 292"/>
                <a:gd name="T14" fmla="*/ 0 w 15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46"/>
                  </a:moveTo>
                  <a:lnTo>
                    <a:pt x="78" y="84"/>
                  </a:lnTo>
                  <a:lnTo>
                    <a:pt x="156" y="0"/>
                  </a:lnTo>
                  <a:lnTo>
                    <a:pt x="156" y="52"/>
                  </a:lnTo>
                  <a:lnTo>
                    <a:pt x="156" y="125"/>
                  </a:lnTo>
                  <a:lnTo>
                    <a:pt x="7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3" name="Freeform 100"/>
            <p:cNvSpPr>
              <a:spLocks noChangeAspect="1"/>
            </p:cNvSpPr>
            <p:nvPr/>
          </p:nvSpPr>
          <p:spPr bwMode="auto">
            <a:xfrm>
              <a:off x="5237874" y="2790048"/>
              <a:ext cx="79330" cy="115396"/>
            </a:xfrm>
            <a:custGeom>
              <a:avLst/>
              <a:gdLst>
                <a:gd name="T0" fmla="*/ 0 w 155"/>
                <a:gd name="T1" fmla="*/ 16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21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4"/>
                  </a:lnTo>
                  <a:lnTo>
                    <a:pt x="155" y="0"/>
                  </a:lnTo>
                  <a:lnTo>
                    <a:pt x="155" y="73"/>
                  </a:lnTo>
                  <a:lnTo>
                    <a:pt x="155" y="125"/>
                  </a:lnTo>
                  <a:lnTo>
                    <a:pt x="88" y="209"/>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4" name="Freeform 101"/>
            <p:cNvSpPr>
              <a:spLocks noChangeAspect="1"/>
            </p:cNvSpPr>
            <p:nvPr/>
          </p:nvSpPr>
          <p:spPr bwMode="auto">
            <a:xfrm>
              <a:off x="4906205" y="2880716"/>
              <a:ext cx="80174" cy="119892"/>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5" name="Freeform 102"/>
            <p:cNvSpPr>
              <a:spLocks noChangeAspect="1"/>
            </p:cNvSpPr>
            <p:nvPr/>
          </p:nvSpPr>
          <p:spPr bwMode="auto">
            <a:xfrm>
              <a:off x="4986379" y="2823019"/>
              <a:ext cx="85238" cy="116145"/>
            </a:xfrm>
            <a:custGeom>
              <a:avLst/>
              <a:gdLst>
                <a:gd name="T0" fmla="*/ 0 w 166"/>
                <a:gd name="T1" fmla="*/ 146 h 292"/>
                <a:gd name="T2" fmla="*/ 88 w 166"/>
                <a:gd name="T3" fmla="*/ 83 h 292"/>
                <a:gd name="T4" fmla="*/ 166 w 166"/>
                <a:gd name="T5" fmla="*/ 0 h 292"/>
                <a:gd name="T6" fmla="*/ 166 w 166"/>
                <a:gd name="T7" fmla="*/ 73 h 292"/>
                <a:gd name="T8" fmla="*/ 166 w 166"/>
                <a:gd name="T9" fmla="*/ 125 h 292"/>
                <a:gd name="T10" fmla="*/ 88 w 166"/>
                <a:gd name="T11" fmla="*/ 208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3"/>
                  </a:lnTo>
                  <a:lnTo>
                    <a:pt x="166" y="0"/>
                  </a:lnTo>
                  <a:lnTo>
                    <a:pt x="166" y="73"/>
                  </a:lnTo>
                  <a:lnTo>
                    <a:pt x="166" y="125"/>
                  </a:lnTo>
                  <a:lnTo>
                    <a:pt x="88" y="208"/>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6" name="Freeform 103"/>
            <p:cNvSpPr>
              <a:spLocks noChangeAspect="1"/>
            </p:cNvSpPr>
            <p:nvPr/>
          </p:nvSpPr>
          <p:spPr bwMode="auto">
            <a:xfrm>
              <a:off x="5071618" y="2757078"/>
              <a:ext cx="85238" cy="116145"/>
            </a:xfrm>
            <a:custGeom>
              <a:avLst/>
              <a:gdLst>
                <a:gd name="T0" fmla="*/ 0 w 166"/>
                <a:gd name="T1" fmla="*/ 167 h 292"/>
                <a:gd name="T2" fmla="*/ 78 w 166"/>
                <a:gd name="T3" fmla="*/ 83 h 292"/>
                <a:gd name="T4" fmla="*/ 166 w 166"/>
                <a:gd name="T5" fmla="*/ 0 h 292"/>
                <a:gd name="T6" fmla="*/ 166 w 166"/>
                <a:gd name="T7" fmla="*/ 146 h 292"/>
                <a:gd name="T8" fmla="*/ 78 w 166"/>
                <a:gd name="T9" fmla="*/ 229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46"/>
                  </a:lnTo>
                  <a:lnTo>
                    <a:pt x="78" y="229"/>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7" name="Freeform 104"/>
            <p:cNvSpPr>
              <a:spLocks noChangeAspect="1"/>
            </p:cNvSpPr>
            <p:nvPr/>
          </p:nvSpPr>
          <p:spPr bwMode="auto">
            <a:xfrm>
              <a:off x="5156856" y="2698631"/>
              <a:ext cx="81018" cy="116145"/>
            </a:xfrm>
            <a:custGeom>
              <a:avLst/>
              <a:gdLst>
                <a:gd name="T0" fmla="*/ 0 w 156"/>
                <a:gd name="T1" fmla="*/ 147 h 293"/>
                <a:gd name="T2" fmla="*/ 78 w 156"/>
                <a:gd name="T3" fmla="*/ 74 h 293"/>
                <a:gd name="T4" fmla="*/ 156 w 156"/>
                <a:gd name="T5" fmla="*/ 0 h 293"/>
                <a:gd name="T6" fmla="*/ 156 w 156"/>
                <a:gd name="T7" fmla="*/ 53 h 293"/>
                <a:gd name="T8" fmla="*/ 156 w 156"/>
                <a:gd name="T9" fmla="*/ 126 h 293"/>
                <a:gd name="T10" fmla="*/ 78 w 156"/>
                <a:gd name="T11" fmla="*/ 209 h 293"/>
                <a:gd name="T12" fmla="*/ 0 w 156"/>
                <a:gd name="T13" fmla="*/ 293 h 293"/>
                <a:gd name="T14" fmla="*/ 0 w 15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7"/>
                  </a:moveTo>
                  <a:lnTo>
                    <a:pt x="78" y="74"/>
                  </a:lnTo>
                  <a:lnTo>
                    <a:pt x="156" y="0"/>
                  </a:lnTo>
                  <a:lnTo>
                    <a:pt x="156" y="53"/>
                  </a:lnTo>
                  <a:lnTo>
                    <a:pt x="156" y="126"/>
                  </a:lnTo>
                  <a:lnTo>
                    <a:pt x="78" y="209"/>
                  </a:lnTo>
                  <a:lnTo>
                    <a:pt x="0" y="293"/>
                  </a:lnTo>
                  <a:lnTo>
                    <a:pt x="0" y="14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8" name="Freeform 105"/>
            <p:cNvSpPr>
              <a:spLocks noChangeAspect="1"/>
            </p:cNvSpPr>
            <p:nvPr/>
          </p:nvSpPr>
          <p:spPr bwMode="auto">
            <a:xfrm>
              <a:off x="5237874" y="2632691"/>
              <a:ext cx="79330" cy="116145"/>
            </a:xfrm>
            <a:custGeom>
              <a:avLst/>
              <a:gdLst>
                <a:gd name="T0" fmla="*/ 0 w 155"/>
                <a:gd name="T1" fmla="*/ 167 h 293"/>
                <a:gd name="T2" fmla="*/ 88 w 155"/>
                <a:gd name="T3" fmla="*/ 84 h 293"/>
                <a:gd name="T4" fmla="*/ 155 w 155"/>
                <a:gd name="T5" fmla="*/ 0 h 293"/>
                <a:gd name="T6" fmla="*/ 155 w 155"/>
                <a:gd name="T7" fmla="*/ 74 h 293"/>
                <a:gd name="T8" fmla="*/ 155 w 155"/>
                <a:gd name="T9" fmla="*/ 126 h 293"/>
                <a:gd name="T10" fmla="*/ 88 w 155"/>
                <a:gd name="T11" fmla="*/ 209 h 293"/>
                <a:gd name="T12" fmla="*/ 0 w 155"/>
                <a:gd name="T13" fmla="*/ 293 h 293"/>
                <a:gd name="T14" fmla="*/ 0 w 155"/>
                <a:gd name="T15" fmla="*/ 220 h 293"/>
                <a:gd name="T16" fmla="*/ 0 w 155"/>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3">
                  <a:moveTo>
                    <a:pt x="0" y="167"/>
                  </a:moveTo>
                  <a:lnTo>
                    <a:pt x="88" y="84"/>
                  </a:lnTo>
                  <a:lnTo>
                    <a:pt x="155" y="0"/>
                  </a:lnTo>
                  <a:lnTo>
                    <a:pt x="155" y="74"/>
                  </a:lnTo>
                  <a:lnTo>
                    <a:pt x="155" y="126"/>
                  </a:lnTo>
                  <a:lnTo>
                    <a:pt x="88" y="209"/>
                  </a:lnTo>
                  <a:lnTo>
                    <a:pt x="0" y="293"/>
                  </a:lnTo>
                  <a:lnTo>
                    <a:pt x="0" y="22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9" name="Freeform 106"/>
            <p:cNvSpPr>
              <a:spLocks noChangeAspect="1"/>
            </p:cNvSpPr>
            <p:nvPr/>
          </p:nvSpPr>
          <p:spPr bwMode="auto">
            <a:xfrm>
              <a:off x="4906205" y="3203675"/>
              <a:ext cx="80174" cy="116145"/>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0" name="Freeform 107"/>
            <p:cNvSpPr>
              <a:spLocks noChangeAspect="1"/>
            </p:cNvSpPr>
            <p:nvPr/>
          </p:nvSpPr>
          <p:spPr bwMode="auto">
            <a:xfrm>
              <a:off x="4986379" y="3137734"/>
              <a:ext cx="85238" cy="116145"/>
            </a:xfrm>
            <a:custGeom>
              <a:avLst/>
              <a:gdLst>
                <a:gd name="T0" fmla="*/ 0 w 166"/>
                <a:gd name="T1" fmla="*/ 167 h 292"/>
                <a:gd name="T2" fmla="*/ 88 w 166"/>
                <a:gd name="T3" fmla="*/ 83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3"/>
                  </a:lnTo>
                  <a:lnTo>
                    <a:pt x="166" y="0"/>
                  </a:lnTo>
                  <a:lnTo>
                    <a:pt x="166" y="73"/>
                  </a:lnTo>
                  <a:lnTo>
                    <a:pt x="166" y="136"/>
                  </a:lnTo>
                  <a:lnTo>
                    <a:pt x="8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1" name="Freeform 108"/>
            <p:cNvSpPr>
              <a:spLocks noChangeAspect="1"/>
            </p:cNvSpPr>
            <p:nvPr/>
          </p:nvSpPr>
          <p:spPr bwMode="auto">
            <a:xfrm>
              <a:off x="5071618" y="3075540"/>
              <a:ext cx="85238" cy="116145"/>
            </a:xfrm>
            <a:custGeom>
              <a:avLst/>
              <a:gdLst>
                <a:gd name="T0" fmla="*/ 0 w 166"/>
                <a:gd name="T1" fmla="*/ 157 h 293"/>
                <a:gd name="T2" fmla="*/ 78 w 166"/>
                <a:gd name="T3" fmla="*/ 73 h 293"/>
                <a:gd name="T4" fmla="*/ 166 w 166"/>
                <a:gd name="T5" fmla="*/ 0 h 293"/>
                <a:gd name="T6" fmla="*/ 166 w 166"/>
                <a:gd name="T7" fmla="*/ 136 h 293"/>
                <a:gd name="T8" fmla="*/ 78 w 166"/>
                <a:gd name="T9" fmla="*/ 220 h 293"/>
                <a:gd name="T10" fmla="*/ 0 w 166"/>
                <a:gd name="T11" fmla="*/ 293 h 293"/>
                <a:gd name="T12" fmla="*/ 0 w 166"/>
                <a:gd name="T13" fmla="*/ 230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78" y="73"/>
                  </a:lnTo>
                  <a:lnTo>
                    <a:pt x="166" y="0"/>
                  </a:lnTo>
                  <a:lnTo>
                    <a:pt x="166" y="136"/>
                  </a:lnTo>
                  <a:lnTo>
                    <a:pt x="78"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2" name="Freeform 109"/>
            <p:cNvSpPr>
              <a:spLocks noChangeAspect="1"/>
            </p:cNvSpPr>
            <p:nvPr/>
          </p:nvSpPr>
          <p:spPr bwMode="auto">
            <a:xfrm>
              <a:off x="5156856" y="3013347"/>
              <a:ext cx="81018" cy="11614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62"/>
                  </a:lnTo>
                  <a:lnTo>
                    <a:pt x="156" y="125"/>
                  </a:lnTo>
                  <a:lnTo>
                    <a:pt x="78" y="209"/>
                  </a:lnTo>
                  <a:lnTo>
                    <a:pt x="0" y="292"/>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3" name="Freeform 110"/>
            <p:cNvSpPr>
              <a:spLocks noChangeAspect="1"/>
            </p:cNvSpPr>
            <p:nvPr/>
          </p:nvSpPr>
          <p:spPr bwMode="auto">
            <a:xfrm>
              <a:off x="5237874" y="2947406"/>
              <a:ext cx="79330" cy="116145"/>
            </a:xfrm>
            <a:custGeom>
              <a:avLst/>
              <a:gdLst>
                <a:gd name="T0" fmla="*/ 0 w 155"/>
                <a:gd name="T1" fmla="*/ 167 h 292"/>
                <a:gd name="T2" fmla="*/ 88 w 155"/>
                <a:gd name="T3" fmla="*/ 83 h 292"/>
                <a:gd name="T4" fmla="*/ 155 w 155"/>
                <a:gd name="T5" fmla="*/ 0 h 292"/>
                <a:gd name="T6" fmla="*/ 155 w 155"/>
                <a:gd name="T7" fmla="*/ 73 h 292"/>
                <a:gd name="T8" fmla="*/ 155 w 155"/>
                <a:gd name="T9" fmla="*/ 135 h 292"/>
                <a:gd name="T10" fmla="*/ 88 w 155"/>
                <a:gd name="T11" fmla="*/ 209 h 292"/>
                <a:gd name="T12" fmla="*/ 0 w 155"/>
                <a:gd name="T13" fmla="*/ 292 h 292"/>
                <a:gd name="T14" fmla="*/ 0 w 155"/>
                <a:gd name="T15" fmla="*/ 22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3"/>
                  </a:lnTo>
                  <a:lnTo>
                    <a:pt x="155" y="0"/>
                  </a:lnTo>
                  <a:lnTo>
                    <a:pt x="155" y="73"/>
                  </a:lnTo>
                  <a:lnTo>
                    <a:pt x="155" y="135"/>
                  </a:lnTo>
                  <a:lnTo>
                    <a:pt x="88" y="209"/>
                  </a:lnTo>
                  <a:lnTo>
                    <a:pt x="0" y="292"/>
                  </a:lnTo>
                  <a:lnTo>
                    <a:pt x="0" y="229"/>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4" name="Freeform 111"/>
            <p:cNvSpPr>
              <a:spLocks noChangeAspect="1"/>
            </p:cNvSpPr>
            <p:nvPr/>
          </p:nvSpPr>
          <p:spPr bwMode="auto">
            <a:xfrm>
              <a:off x="4906205" y="3253879"/>
              <a:ext cx="80174" cy="115396"/>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5" name="Freeform 112"/>
            <p:cNvSpPr>
              <a:spLocks noChangeAspect="1"/>
            </p:cNvSpPr>
            <p:nvPr/>
          </p:nvSpPr>
          <p:spPr bwMode="auto">
            <a:xfrm>
              <a:off x="4986379" y="3191685"/>
              <a:ext cx="85238" cy="116145"/>
            </a:xfrm>
            <a:custGeom>
              <a:avLst/>
              <a:gdLst>
                <a:gd name="T0" fmla="*/ 0 w 166"/>
                <a:gd name="T1" fmla="*/ 156 h 292"/>
                <a:gd name="T2" fmla="*/ 88 w 166"/>
                <a:gd name="T3" fmla="*/ 83 h 292"/>
                <a:gd name="T4" fmla="*/ 166 w 166"/>
                <a:gd name="T5" fmla="*/ 0 h 292"/>
                <a:gd name="T6" fmla="*/ 166 w 166"/>
                <a:gd name="T7" fmla="*/ 135 h 292"/>
                <a:gd name="T8" fmla="*/ 88 w 166"/>
                <a:gd name="T9" fmla="*/ 219 h 292"/>
                <a:gd name="T10" fmla="*/ 0 w 166"/>
                <a:gd name="T11" fmla="*/ 292 h 292"/>
                <a:gd name="T12" fmla="*/ 0 w 166"/>
                <a:gd name="T13" fmla="*/ 229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135"/>
                  </a:lnTo>
                  <a:lnTo>
                    <a:pt x="88" y="219"/>
                  </a:lnTo>
                  <a:lnTo>
                    <a:pt x="0" y="292"/>
                  </a:lnTo>
                  <a:lnTo>
                    <a:pt x="0" y="229"/>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6" name="Freeform 113"/>
            <p:cNvSpPr>
              <a:spLocks noChangeAspect="1"/>
            </p:cNvSpPr>
            <p:nvPr/>
          </p:nvSpPr>
          <p:spPr bwMode="auto">
            <a:xfrm>
              <a:off x="5071618" y="3129492"/>
              <a:ext cx="85238" cy="115396"/>
            </a:xfrm>
            <a:custGeom>
              <a:avLst/>
              <a:gdLst>
                <a:gd name="T0" fmla="*/ 0 w 166"/>
                <a:gd name="T1" fmla="*/ 157 h 292"/>
                <a:gd name="T2" fmla="*/ 78 w 166"/>
                <a:gd name="T3" fmla="*/ 84 h 292"/>
                <a:gd name="T4" fmla="*/ 166 w 166"/>
                <a:gd name="T5" fmla="*/ 0 h 292"/>
                <a:gd name="T6" fmla="*/ 166 w 166"/>
                <a:gd name="T7" fmla="*/ 63 h 292"/>
                <a:gd name="T8" fmla="*/ 166 w 166"/>
                <a:gd name="T9" fmla="*/ 125 h 292"/>
                <a:gd name="T10" fmla="*/ 78 w 166"/>
                <a:gd name="T11" fmla="*/ 209 h 292"/>
                <a:gd name="T12" fmla="*/ 0 w 166"/>
                <a:gd name="T13" fmla="*/ 292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63"/>
                  </a:lnTo>
                  <a:lnTo>
                    <a:pt x="166" y="125"/>
                  </a:lnTo>
                  <a:lnTo>
                    <a:pt x="78"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7" name="Freeform 114"/>
            <p:cNvSpPr>
              <a:spLocks noChangeAspect="1"/>
            </p:cNvSpPr>
            <p:nvPr/>
          </p:nvSpPr>
          <p:spPr bwMode="auto">
            <a:xfrm>
              <a:off x="5156856" y="3063551"/>
              <a:ext cx="81018" cy="115396"/>
            </a:xfrm>
            <a:custGeom>
              <a:avLst/>
              <a:gdLst>
                <a:gd name="T0" fmla="*/ 0 w 156"/>
                <a:gd name="T1" fmla="*/ 167 h 292"/>
                <a:gd name="T2" fmla="*/ 78 w 156"/>
                <a:gd name="T3" fmla="*/ 84 h 292"/>
                <a:gd name="T4" fmla="*/ 156 w 156"/>
                <a:gd name="T5" fmla="*/ 0 h 292"/>
                <a:gd name="T6" fmla="*/ 156 w 156"/>
                <a:gd name="T7" fmla="*/ 73 h 292"/>
                <a:gd name="T8" fmla="*/ 156 w 156"/>
                <a:gd name="T9" fmla="*/ 136 h 292"/>
                <a:gd name="T10" fmla="*/ 78 w 156"/>
                <a:gd name="T11" fmla="*/ 219 h 292"/>
                <a:gd name="T12" fmla="*/ 0 w 156"/>
                <a:gd name="T13" fmla="*/ 292 h 292"/>
                <a:gd name="T14" fmla="*/ 0 w 156"/>
                <a:gd name="T15" fmla="*/ 230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4"/>
                  </a:lnTo>
                  <a:lnTo>
                    <a:pt x="156" y="0"/>
                  </a:lnTo>
                  <a:lnTo>
                    <a:pt x="156" y="73"/>
                  </a:lnTo>
                  <a:lnTo>
                    <a:pt x="156" y="136"/>
                  </a:lnTo>
                  <a:lnTo>
                    <a:pt x="7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8" name="Freeform 115"/>
            <p:cNvSpPr>
              <a:spLocks noChangeAspect="1"/>
            </p:cNvSpPr>
            <p:nvPr/>
          </p:nvSpPr>
          <p:spPr bwMode="auto">
            <a:xfrm>
              <a:off x="5237874" y="3000608"/>
              <a:ext cx="79330" cy="116894"/>
            </a:xfrm>
            <a:custGeom>
              <a:avLst/>
              <a:gdLst>
                <a:gd name="T0" fmla="*/ 0 w 155"/>
                <a:gd name="T1" fmla="*/ 157 h 293"/>
                <a:gd name="T2" fmla="*/ 88 w 155"/>
                <a:gd name="T3" fmla="*/ 74 h 293"/>
                <a:gd name="T4" fmla="*/ 155 w 155"/>
                <a:gd name="T5" fmla="*/ 0 h 293"/>
                <a:gd name="T6" fmla="*/ 155 w 155"/>
                <a:gd name="T7" fmla="*/ 136 h 293"/>
                <a:gd name="T8" fmla="*/ 88 w 155"/>
                <a:gd name="T9" fmla="*/ 220 h 293"/>
                <a:gd name="T10" fmla="*/ 0 w 155"/>
                <a:gd name="T11" fmla="*/ 293 h 293"/>
                <a:gd name="T12" fmla="*/ 0 w 155"/>
                <a:gd name="T13" fmla="*/ 230 h 293"/>
                <a:gd name="T14" fmla="*/ 0 w 155"/>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57"/>
                  </a:moveTo>
                  <a:lnTo>
                    <a:pt x="88" y="74"/>
                  </a:lnTo>
                  <a:lnTo>
                    <a:pt x="155" y="0"/>
                  </a:lnTo>
                  <a:lnTo>
                    <a:pt x="155" y="136"/>
                  </a:lnTo>
                  <a:lnTo>
                    <a:pt x="88"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9" name="Freeform 116"/>
            <p:cNvSpPr>
              <a:spLocks noChangeAspect="1"/>
            </p:cNvSpPr>
            <p:nvPr/>
          </p:nvSpPr>
          <p:spPr bwMode="auto">
            <a:xfrm>
              <a:off x="4906205" y="3307830"/>
              <a:ext cx="80174" cy="119892"/>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0" name="Freeform 117"/>
            <p:cNvSpPr>
              <a:spLocks noChangeAspect="1"/>
            </p:cNvSpPr>
            <p:nvPr/>
          </p:nvSpPr>
          <p:spPr bwMode="auto">
            <a:xfrm>
              <a:off x="4986379" y="3244887"/>
              <a:ext cx="85238" cy="116894"/>
            </a:xfrm>
            <a:custGeom>
              <a:avLst/>
              <a:gdLst>
                <a:gd name="T0" fmla="*/ 0 w 166"/>
                <a:gd name="T1" fmla="*/ 157 h 293"/>
                <a:gd name="T2" fmla="*/ 88 w 166"/>
                <a:gd name="T3" fmla="*/ 84 h 293"/>
                <a:gd name="T4" fmla="*/ 166 w 166"/>
                <a:gd name="T5" fmla="*/ 0 h 293"/>
                <a:gd name="T6" fmla="*/ 166 w 166"/>
                <a:gd name="T7" fmla="*/ 63 h 293"/>
                <a:gd name="T8" fmla="*/ 166 w 166"/>
                <a:gd name="T9" fmla="*/ 126 h 293"/>
                <a:gd name="T10" fmla="*/ 88 w 166"/>
                <a:gd name="T11" fmla="*/ 209 h 293"/>
                <a:gd name="T12" fmla="*/ 0 w 166"/>
                <a:gd name="T13" fmla="*/ 293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88" y="84"/>
                  </a:lnTo>
                  <a:lnTo>
                    <a:pt x="166" y="0"/>
                  </a:lnTo>
                  <a:lnTo>
                    <a:pt x="166" y="63"/>
                  </a:lnTo>
                  <a:lnTo>
                    <a:pt x="166" y="126"/>
                  </a:lnTo>
                  <a:lnTo>
                    <a:pt x="88" y="209"/>
                  </a:lnTo>
                  <a:lnTo>
                    <a:pt x="0" y="29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1" name="Freeform 118"/>
            <p:cNvSpPr>
              <a:spLocks noChangeAspect="1"/>
            </p:cNvSpPr>
            <p:nvPr/>
          </p:nvSpPr>
          <p:spPr bwMode="auto">
            <a:xfrm>
              <a:off x="5071618" y="3178947"/>
              <a:ext cx="85238" cy="116145"/>
            </a:xfrm>
            <a:custGeom>
              <a:avLst/>
              <a:gdLst>
                <a:gd name="T0" fmla="*/ 0 w 166"/>
                <a:gd name="T1" fmla="*/ 167 h 293"/>
                <a:gd name="T2" fmla="*/ 78 w 166"/>
                <a:gd name="T3" fmla="*/ 84 h 293"/>
                <a:gd name="T4" fmla="*/ 166 w 166"/>
                <a:gd name="T5" fmla="*/ 0 h 293"/>
                <a:gd name="T6" fmla="*/ 166 w 166"/>
                <a:gd name="T7" fmla="*/ 73 h 293"/>
                <a:gd name="T8" fmla="*/ 166 w 166"/>
                <a:gd name="T9" fmla="*/ 136 h 293"/>
                <a:gd name="T10" fmla="*/ 78 w 166"/>
                <a:gd name="T11" fmla="*/ 220 h 293"/>
                <a:gd name="T12" fmla="*/ 0 w 166"/>
                <a:gd name="T13" fmla="*/ 293 h 293"/>
                <a:gd name="T14" fmla="*/ 0 w 166"/>
                <a:gd name="T15" fmla="*/ 23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78" y="84"/>
                  </a:lnTo>
                  <a:lnTo>
                    <a:pt x="166" y="0"/>
                  </a:lnTo>
                  <a:lnTo>
                    <a:pt x="166" y="73"/>
                  </a:lnTo>
                  <a:lnTo>
                    <a:pt x="166" y="136"/>
                  </a:lnTo>
                  <a:lnTo>
                    <a:pt x="78" y="220"/>
                  </a:lnTo>
                  <a:lnTo>
                    <a:pt x="0" y="293"/>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2" name="Freeform 119"/>
            <p:cNvSpPr>
              <a:spLocks noChangeAspect="1"/>
            </p:cNvSpPr>
            <p:nvPr/>
          </p:nvSpPr>
          <p:spPr bwMode="auto">
            <a:xfrm>
              <a:off x="5156856" y="3117502"/>
              <a:ext cx="81018" cy="114646"/>
            </a:xfrm>
            <a:custGeom>
              <a:avLst/>
              <a:gdLst>
                <a:gd name="T0" fmla="*/ 0 w 156"/>
                <a:gd name="T1" fmla="*/ 156 h 292"/>
                <a:gd name="T2" fmla="*/ 78 w 156"/>
                <a:gd name="T3" fmla="*/ 83 h 292"/>
                <a:gd name="T4" fmla="*/ 156 w 156"/>
                <a:gd name="T5" fmla="*/ 0 h 292"/>
                <a:gd name="T6" fmla="*/ 156 w 156"/>
                <a:gd name="T7" fmla="*/ 135 h 292"/>
                <a:gd name="T8" fmla="*/ 78 w 156"/>
                <a:gd name="T9" fmla="*/ 219 h 292"/>
                <a:gd name="T10" fmla="*/ 0 w 156"/>
                <a:gd name="T11" fmla="*/ 292 h 292"/>
                <a:gd name="T12" fmla="*/ 0 w 156"/>
                <a:gd name="T13" fmla="*/ 229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135"/>
                  </a:lnTo>
                  <a:lnTo>
                    <a:pt x="78" y="219"/>
                  </a:lnTo>
                  <a:lnTo>
                    <a:pt x="0" y="292"/>
                  </a:lnTo>
                  <a:lnTo>
                    <a:pt x="0" y="229"/>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3" name="Freeform 120"/>
            <p:cNvSpPr>
              <a:spLocks noChangeAspect="1"/>
            </p:cNvSpPr>
            <p:nvPr/>
          </p:nvSpPr>
          <p:spPr bwMode="auto">
            <a:xfrm>
              <a:off x="5237874" y="3054559"/>
              <a:ext cx="79330" cy="116145"/>
            </a:xfrm>
            <a:custGeom>
              <a:avLst/>
              <a:gdLst>
                <a:gd name="T0" fmla="*/ 0 w 155"/>
                <a:gd name="T1" fmla="*/ 15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7"/>
                  </a:moveTo>
                  <a:lnTo>
                    <a:pt x="88" y="84"/>
                  </a:lnTo>
                  <a:lnTo>
                    <a:pt x="155" y="0"/>
                  </a:lnTo>
                  <a:lnTo>
                    <a:pt x="155" y="73"/>
                  </a:lnTo>
                  <a:lnTo>
                    <a:pt x="155" y="125"/>
                  </a:lnTo>
                  <a:lnTo>
                    <a:pt x="88"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4" name="Freeform 121"/>
            <p:cNvSpPr>
              <a:spLocks noChangeAspect="1"/>
            </p:cNvSpPr>
            <p:nvPr/>
          </p:nvSpPr>
          <p:spPr bwMode="auto">
            <a:xfrm>
              <a:off x="4906205" y="3361781"/>
              <a:ext cx="80174" cy="11464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5" name="Freeform 122"/>
            <p:cNvSpPr>
              <a:spLocks noChangeAspect="1"/>
            </p:cNvSpPr>
            <p:nvPr/>
          </p:nvSpPr>
          <p:spPr bwMode="auto">
            <a:xfrm>
              <a:off x="4986379" y="3295092"/>
              <a:ext cx="85238" cy="119892"/>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6" name="Freeform 123"/>
            <p:cNvSpPr>
              <a:spLocks noChangeAspect="1"/>
            </p:cNvSpPr>
            <p:nvPr/>
          </p:nvSpPr>
          <p:spPr bwMode="auto">
            <a:xfrm>
              <a:off x="5071618" y="3232149"/>
              <a:ext cx="85238" cy="116145"/>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7" name="Freeform 124"/>
            <p:cNvSpPr>
              <a:spLocks noChangeAspect="1"/>
            </p:cNvSpPr>
            <p:nvPr/>
          </p:nvSpPr>
          <p:spPr bwMode="auto">
            <a:xfrm>
              <a:off x="5156856" y="3170704"/>
              <a:ext cx="81018" cy="11614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8" name="Freeform 125"/>
            <p:cNvSpPr>
              <a:spLocks noChangeAspect="1"/>
            </p:cNvSpPr>
            <p:nvPr/>
          </p:nvSpPr>
          <p:spPr bwMode="auto">
            <a:xfrm>
              <a:off x="5237874" y="3104014"/>
              <a:ext cx="79330" cy="120640"/>
            </a:xfrm>
            <a:custGeom>
              <a:avLst/>
              <a:gdLst>
                <a:gd name="T0" fmla="*/ 0 w 155"/>
                <a:gd name="T1" fmla="*/ 167 h 303"/>
                <a:gd name="T2" fmla="*/ 88 w 155"/>
                <a:gd name="T3" fmla="*/ 84 h 303"/>
                <a:gd name="T4" fmla="*/ 155 w 155"/>
                <a:gd name="T5" fmla="*/ 0 h 303"/>
                <a:gd name="T6" fmla="*/ 155 w 155"/>
                <a:gd name="T7" fmla="*/ 74 h 303"/>
                <a:gd name="T8" fmla="*/ 155 w 155"/>
                <a:gd name="T9" fmla="*/ 136 h 303"/>
                <a:gd name="T10" fmla="*/ 88 w 155"/>
                <a:gd name="T11" fmla="*/ 220 h 303"/>
                <a:gd name="T12" fmla="*/ 0 w 155"/>
                <a:gd name="T13" fmla="*/ 303 h 303"/>
                <a:gd name="T14" fmla="*/ 0 w 155"/>
                <a:gd name="T15" fmla="*/ 230 h 303"/>
                <a:gd name="T16" fmla="*/ 0 w 155"/>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03">
                  <a:moveTo>
                    <a:pt x="0" y="167"/>
                  </a:moveTo>
                  <a:lnTo>
                    <a:pt x="88" y="84"/>
                  </a:lnTo>
                  <a:lnTo>
                    <a:pt x="155" y="0"/>
                  </a:lnTo>
                  <a:lnTo>
                    <a:pt x="155" y="74"/>
                  </a:lnTo>
                  <a:lnTo>
                    <a:pt x="155" y="136"/>
                  </a:lnTo>
                  <a:lnTo>
                    <a:pt x="88" y="220"/>
                  </a:lnTo>
                  <a:lnTo>
                    <a:pt x="0" y="303"/>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9" name="Freeform 126"/>
            <p:cNvSpPr>
              <a:spLocks noChangeAspect="1"/>
            </p:cNvSpPr>
            <p:nvPr/>
          </p:nvSpPr>
          <p:spPr bwMode="auto">
            <a:xfrm>
              <a:off x="4906205" y="3414983"/>
              <a:ext cx="80174" cy="115396"/>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0" name="Freeform 127"/>
            <p:cNvSpPr>
              <a:spLocks noChangeAspect="1"/>
            </p:cNvSpPr>
            <p:nvPr/>
          </p:nvSpPr>
          <p:spPr bwMode="auto">
            <a:xfrm>
              <a:off x="4986379" y="3348294"/>
              <a:ext cx="85238" cy="12064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1" name="Freeform 128"/>
            <p:cNvSpPr>
              <a:spLocks noChangeAspect="1"/>
            </p:cNvSpPr>
            <p:nvPr/>
          </p:nvSpPr>
          <p:spPr bwMode="auto">
            <a:xfrm>
              <a:off x="5071618" y="3286849"/>
              <a:ext cx="85238" cy="115396"/>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2" name="Freeform 129"/>
            <p:cNvSpPr>
              <a:spLocks noChangeAspect="1"/>
            </p:cNvSpPr>
            <p:nvPr/>
          </p:nvSpPr>
          <p:spPr bwMode="auto">
            <a:xfrm>
              <a:off x="5156856" y="3224656"/>
              <a:ext cx="81018" cy="116145"/>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3" name="Freeform 130"/>
            <p:cNvSpPr>
              <a:spLocks noChangeAspect="1"/>
            </p:cNvSpPr>
            <p:nvPr/>
          </p:nvSpPr>
          <p:spPr bwMode="auto">
            <a:xfrm>
              <a:off x="5237874" y="3157966"/>
              <a:ext cx="79330" cy="116145"/>
            </a:xfrm>
            <a:custGeom>
              <a:avLst/>
              <a:gdLst>
                <a:gd name="T0" fmla="*/ 0 w 155"/>
                <a:gd name="T1" fmla="*/ 167 h 292"/>
                <a:gd name="T2" fmla="*/ 88 w 155"/>
                <a:gd name="T3" fmla="*/ 84 h 292"/>
                <a:gd name="T4" fmla="*/ 155 w 155"/>
                <a:gd name="T5" fmla="*/ 0 h 292"/>
                <a:gd name="T6" fmla="*/ 155 w 155"/>
                <a:gd name="T7" fmla="*/ 136 h 292"/>
                <a:gd name="T8" fmla="*/ 88 w 155"/>
                <a:gd name="T9" fmla="*/ 219 h 292"/>
                <a:gd name="T10" fmla="*/ 0 w 155"/>
                <a:gd name="T11" fmla="*/ 292 h 292"/>
                <a:gd name="T12" fmla="*/ 0 w 155"/>
                <a:gd name="T13" fmla="*/ 23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4"/>
                  </a:lnTo>
                  <a:lnTo>
                    <a:pt x="155" y="0"/>
                  </a:lnTo>
                  <a:lnTo>
                    <a:pt x="155" y="136"/>
                  </a:lnTo>
                  <a:lnTo>
                    <a:pt x="8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4" name="Freeform 131"/>
            <p:cNvSpPr>
              <a:spLocks noChangeAspect="1"/>
            </p:cNvSpPr>
            <p:nvPr/>
          </p:nvSpPr>
          <p:spPr bwMode="auto">
            <a:xfrm>
              <a:off x="4986379" y="3030581"/>
              <a:ext cx="85238" cy="119143"/>
            </a:xfrm>
            <a:custGeom>
              <a:avLst/>
              <a:gdLst>
                <a:gd name="T0" fmla="*/ 0 w 166"/>
                <a:gd name="T1" fmla="*/ 167 h 302"/>
                <a:gd name="T2" fmla="*/ 88 w 166"/>
                <a:gd name="T3" fmla="*/ 83 h 302"/>
                <a:gd name="T4" fmla="*/ 166 w 166"/>
                <a:gd name="T5" fmla="*/ 0 h 302"/>
                <a:gd name="T6" fmla="*/ 166 w 166"/>
                <a:gd name="T7" fmla="*/ 146 h 302"/>
                <a:gd name="T8" fmla="*/ 88 w 166"/>
                <a:gd name="T9" fmla="*/ 229 h 302"/>
                <a:gd name="T10" fmla="*/ 0 w 166"/>
                <a:gd name="T11" fmla="*/ 302 h 302"/>
                <a:gd name="T12" fmla="*/ 0 w 166"/>
                <a:gd name="T13" fmla="*/ 240 h 302"/>
                <a:gd name="T14" fmla="*/ 0 w 16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2">
                  <a:moveTo>
                    <a:pt x="0" y="167"/>
                  </a:moveTo>
                  <a:lnTo>
                    <a:pt x="88" y="83"/>
                  </a:lnTo>
                  <a:lnTo>
                    <a:pt x="166" y="0"/>
                  </a:lnTo>
                  <a:lnTo>
                    <a:pt x="166" y="146"/>
                  </a:lnTo>
                  <a:lnTo>
                    <a:pt x="88" y="229"/>
                  </a:lnTo>
                  <a:lnTo>
                    <a:pt x="0" y="302"/>
                  </a:lnTo>
                  <a:lnTo>
                    <a:pt x="0" y="24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5" name="Freeform 132"/>
            <p:cNvSpPr>
              <a:spLocks noChangeAspect="1"/>
            </p:cNvSpPr>
            <p:nvPr/>
          </p:nvSpPr>
          <p:spPr bwMode="auto">
            <a:xfrm>
              <a:off x="5071618" y="2972134"/>
              <a:ext cx="85238" cy="116145"/>
            </a:xfrm>
            <a:custGeom>
              <a:avLst/>
              <a:gdLst>
                <a:gd name="T0" fmla="*/ 0 w 166"/>
                <a:gd name="T1" fmla="*/ 147 h 293"/>
                <a:gd name="T2" fmla="*/ 78 w 166"/>
                <a:gd name="T3" fmla="*/ 84 h 293"/>
                <a:gd name="T4" fmla="*/ 166 w 166"/>
                <a:gd name="T5" fmla="*/ 0 h 293"/>
                <a:gd name="T6" fmla="*/ 166 w 166"/>
                <a:gd name="T7" fmla="*/ 53 h 293"/>
                <a:gd name="T8" fmla="*/ 166 w 166"/>
                <a:gd name="T9" fmla="*/ 126 h 293"/>
                <a:gd name="T10" fmla="*/ 78 w 166"/>
                <a:gd name="T11" fmla="*/ 209 h 293"/>
                <a:gd name="T12" fmla="*/ 0 w 166"/>
                <a:gd name="T13" fmla="*/ 293 h 293"/>
                <a:gd name="T14" fmla="*/ 0 w 16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7"/>
                  </a:moveTo>
                  <a:lnTo>
                    <a:pt x="78" y="84"/>
                  </a:lnTo>
                  <a:lnTo>
                    <a:pt x="166" y="0"/>
                  </a:lnTo>
                  <a:lnTo>
                    <a:pt x="166" y="53"/>
                  </a:lnTo>
                  <a:lnTo>
                    <a:pt x="166" y="126"/>
                  </a:lnTo>
                  <a:lnTo>
                    <a:pt x="78" y="209"/>
                  </a:lnTo>
                  <a:lnTo>
                    <a:pt x="0" y="293"/>
                  </a:lnTo>
                  <a:lnTo>
                    <a:pt x="0" y="14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6" name="Freeform 133"/>
            <p:cNvSpPr>
              <a:spLocks noChangeAspect="1"/>
            </p:cNvSpPr>
            <p:nvPr/>
          </p:nvSpPr>
          <p:spPr bwMode="auto">
            <a:xfrm>
              <a:off x="5156856" y="2905444"/>
              <a:ext cx="81018" cy="116145"/>
            </a:xfrm>
            <a:custGeom>
              <a:avLst/>
              <a:gdLst>
                <a:gd name="T0" fmla="*/ 0 w 156"/>
                <a:gd name="T1" fmla="*/ 167 h 293"/>
                <a:gd name="T2" fmla="*/ 78 w 156"/>
                <a:gd name="T3" fmla="*/ 84 h 293"/>
                <a:gd name="T4" fmla="*/ 156 w 156"/>
                <a:gd name="T5" fmla="*/ 0 h 293"/>
                <a:gd name="T6" fmla="*/ 156 w 156"/>
                <a:gd name="T7" fmla="*/ 73 h 293"/>
                <a:gd name="T8" fmla="*/ 156 w 156"/>
                <a:gd name="T9" fmla="*/ 126 h 293"/>
                <a:gd name="T10" fmla="*/ 78 w 156"/>
                <a:gd name="T11" fmla="*/ 209 h 293"/>
                <a:gd name="T12" fmla="*/ 0 w 156"/>
                <a:gd name="T13" fmla="*/ 293 h 293"/>
                <a:gd name="T14" fmla="*/ 0 w 156"/>
                <a:gd name="T15" fmla="*/ 22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78" y="84"/>
                  </a:lnTo>
                  <a:lnTo>
                    <a:pt x="156" y="0"/>
                  </a:lnTo>
                  <a:lnTo>
                    <a:pt x="156" y="73"/>
                  </a:lnTo>
                  <a:lnTo>
                    <a:pt x="156" y="126"/>
                  </a:lnTo>
                  <a:lnTo>
                    <a:pt x="78" y="209"/>
                  </a:lnTo>
                  <a:lnTo>
                    <a:pt x="0" y="293"/>
                  </a:lnTo>
                  <a:lnTo>
                    <a:pt x="0" y="22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7" name="Freeform 134"/>
            <p:cNvSpPr>
              <a:spLocks noChangeAspect="1"/>
            </p:cNvSpPr>
            <p:nvPr/>
          </p:nvSpPr>
          <p:spPr bwMode="auto">
            <a:xfrm>
              <a:off x="5237874" y="2839503"/>
              <a:ext cx="79330" cy="116145"/>
            </a:xfrm>
            <a:custGeom>
              <a:avLst/>
              <a:gdLst>
                <a:gd name="T0" fmla="*/ 0 w 155"/>
                <a:gd name="T1" fmla="*/ 167 h 293"/>
                <a:gd name="T2" fmla="*/ 88 w 155"/>
                <a:gd name="T3" fmla="*/ 84 h 293"/>
                <a:gd name="T4" fmla="*/ 155 w 155"/>
                <a:gd name="T5" fmla="*/ 0 h 293"/>
                <a:gd name="T6" fmla="*/ 155 w 155"/>
                <a:gd name="T7" fmla="*/ 147 h 293"/>
                <a:gd name="T8" fmla="*/ 88 w 155"/>
                <a:gd name="T9" fmla="*/ 230 h 293"/>
                <a:gd name="T10" fmla="*/ 0 w 155"/>
                <a:gd name="T11" fmla="*/ 293 h 293"/>
                <a:gd name="T12" fmla="*/ 0 w 155"/>
                <a:gd name="T13" fmla="*/ 240 h 293"/>
                <a:gd name="T14" fmla="*/ 0 w 155"/>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67"/>
                  </a:moveTo>
                  <a:lnTo>
                    <a:pt x="88" y="84"/>
                  </a:lnTo>
                  <a:lnTo>
                    <a:pt x="155" y="0"/>
                  </a:lnTo>
                  <a:lnTo>
                    <a:pt x="155" y="147"/>
                  </a:lnTo>
                  <a:lnTo>
                    <a:pt x="88" y="230"/>
                  </a:lnTo>
                  <a:lnTo>
                    <a:pt x="0" y="293"/>
                  </a:lnTo>
                  <a:lnTo>
                    <a:pt x="0" y="24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8" name="Freeform 135"/>
            <p:cNvSpPr>
              <a:spLocks noChangeAspect="1"/>
            </p:cNvSpPr>
            <p:nvPr/>
          </p:nvSpPr>
          <p:spPr bwMode="auto">
            <a:xfrm>
              <a:off x="4906205" y="3149723"/>
              <a:ext cx="80174" cy="116145"/>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9" name="Freeform 136"/>
            <p:cNvSpPr>
              <a:spLocks noChangeAspect="1"/>
            </p:cNvSpPr>
            <p:nvPr/>
          </p:nvSpPr>
          <p:spPr bwMode="auto">
            <a:xfrm>
              <a:off x="4986379" y="3088279"/>
              <a:ext cx="85238" cy="115396"/>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8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62"/>
                  </a:lnTo>
                  <a:lnTo>
                    <a:pt x="166" y="125"/>
                  </a:lnTo>
                  <a:lnTo>
                    <a:pt x="88" y="208"/>
                  </a:lnTo>
                  <a:lnTo>
                    <a:pt x="0" y="292"/>
                  </a:lnTo>
                  <a:lnTo>
                    <a:pt x="0" y="156"/>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0" name="Freeform 137"/>
            <p:cNvSpPr>
              <a:spLocks noChangeAspect="1"/>
            </p:cNvSpPr>
            <p:nvPr/>
          </p:nvSpPr>
          <p:spPr bwMode="auto">
            <a:xfrm>
              <a:off x="5071618" y="3021589"/>
              <a:ext cx="85238" cy="116145"/>
            </a:xfrm>
            <a:custGeom>
              <a:avLst/>
              <a:gdLst>
                <a:gd name="T0" fmla="*/ 0 w 166"/>
                <a:gd name="T1" fmla="*/ 167 h 292"/>
                <a:gd name="T2" fmla="*/ 78 w 166"/>
                <a:gd name="T3" fmla="*/ 83 h 292"/>
                <a:gd name="T4" fmla="*/ 166 w 166"/>
                <a:gd name="T5" fmla="*/ 0 h 292"/>
                <a:gd name="T6" fmla="*/ 166 w 166"/>
                <a:gd name="T7" fmla="*/ 73 h 292"/>
                <a:gd name="T8" fmla="*/ 166 w 166"/>
                <a:gd name="T9" fmla="*/ 135 h 292"/>
                <a:gd name="T10" fmla="*/ 78 w 166"/>
                <a:gd name="T11" fmla="*/ 208 h 292"/>
                <a:gd name="T12" fmla="*/ 0 w 166"/>
                <a:gd name="T13" fmla="*/ 292 h 292"/>
                <a:gd name="T14" fmla="*/ 0 w 166"/>
                <a:gd name="T15" fmla="*/ 22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3"/>
                  </a:lnTo>
                  <a:lnTo>
                    <a:pt x="166" y="0"/>
                  </a:lnTo>
                  <a:lnTo>
                    <a:pt x="166" y="73"/>
                  </a:lnTo>
                  <a:lnTo>
                    <a:pt x="166" y="135"/>
                  </a:lnTo>
                  <a:lnTo>
                    <a:pt x="78" y="208"/>
                  </a:lnTo>
                  <a:lnTo>
                    <a:pt x="0" y="292"/>
                  </a:lnTo>
                  <a:lnTo>
                    <a:pt x="0" y="229"/>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1" name="Freeform 138"/>
            <p:cNvSpPr>
              <a:spLocks noChangeAspect="1"/>
            </p:cNvSpPr>
            <p:nvPr/>
          </p:nvSpPr>
          <p:spPr bwMode="auto">
            <a:xfrm>
              <a:off x="5156856" y="2955648"/>
              <a:ext cx="81018" cy="119892"/>
            </a:xfrm>
            <a:custGeom>
              <a:avLst/>
              <a:gdLst>
                <a:gd name="T0" fmla="*/ 0 w 156"/>
                <a:gd name="T1" fmla="*/ 167 h 302"/>
                <a:gd name="T2" fmla="*/ 78 w 156"/>
                <a:gd name="T3" fmla="*/ 83 h 302"/>
                <a:gd name="T4" fmla="*/ 156 w 156"/>
                <a:gd name="T5" fmla="*/ 0 h 302"/>
                <a:gd name="T6" fmla="*/ 156 w 156"/>
                <a:gd name="T7" fmla="*/ 146 h 302"/>
                <a:gd name="T8" fmla="*/ 78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78" y="83"/>
                  </a:lnTo>
                  <a:lnTo>
                    <a:pt x="156" y="0"/>
                  </a:lnTo>
                  <a:lnTo>
                    <a:pt x="156" y="146"/>
                  </a:lnTo>
                  <a:lnTo>
                    <a:pt x="78" y="229"/>
                  </a:lnTo>
                  <a:lnTo>
                    <a:pt x="0" y="302"/>
                  </a:lnTo>
                  <a:lnTo>
                    <a:pt x="0" y="240"/>
                  </a:lnTo>
                  <a:lnTo>
                    <a:pt x="0" y="167"/>
                  </a:lnTo>
                  <a:close/>
                </a:path>
              </a:pathLst>
            </a:custGeom>
            <a:solidFill>
              <a:srgbClr val="887765"/>
            </a:solidFill>
            <a:ln w="6350"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2" name="Freeform 139"/>
            <p:cNvSpPr>
              <a:spLocks noChangeAspect="1"/>
            </p:cNvSpPr>
            <p:nvPr/>
          </p:nvSpPr>
          <p:spPr bwMode="auto">
            <a:xfrm>
              <a:off x="5237874" y="2897951"/>
              <a:ext cx="79330" cy="115396"/>
            </a:xfrm>
            <a:custGeom>
              <a:avLst/>
              <a:gdLst>
                <a:gd name="T0" fmla="*/ 0 w 155"/>
                <a:gd name="T1" fmla="*/ 146 h 292"/>
                <a:gd name="T2" fmla="*/ 88 w 155"/>
                <a:gd name="T3" fmla="*/ 83 h 292"/>
                <a:gd name="T4" fmla="*/ 155 w 155"/>
                <a:gd name="T5" fmla="*/ 0 h 292"/>
                <a:gd name="T6" fmla="*/ 155 w 155"/>
                <a:gd name="T7" fmla="*/ 73 h 292"/>
                <a:gd name="T8" fmla="*/ 155 w 155"/>
                <a:gd name="T9" fmla="*/ 125 h 292"/>
                <a:gd name="T10" fmla="*/ 88 w 155"/>
                <a:gd name="T11" fmla="*/ 208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73"/>
                  </a:lnTo>
                  <a:lnTo>
                    <a:pt x="155" y="125"/>
                  </a:lnTo>
                  <a:lnTo>
                    <a:pt x="88" y="208"/>
                  </a:lnTo>
                  <a:lnTo>
                    <a:pt x="0" y="292"/>
                  </a:lnTo>
                  <a:lnTo>
                    <a:pt x="0" y="146"/>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3" name="Freeform 140"/>
            <p:cNvSpPr>
              <a:spLocks noChangeAspect="1"/>
            </p:cNvSpPr>
            <p:nvPr/>
          </p:nvSpPr>
          <p:spPr bwMode="auto">
            <a:xfrm>
              <a:off x="4906205" y="3572340"/>
              <a:ext cx="80174" cy="115396"/>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4" name="Freeform 141"/>
            <p:cNvSpPr>
              <a:spLocks noChangeAspect="1"/>
            </p:cNvSpPr>
            <p:nvPr/>
          </p:nvSpPr>
          <p:spPr bwMode="auto">
            <a:xfrm>
              <a:off x="4986379" y="3506401"/>
              <a:ext cx="85238" cy="119892"/>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5" name="Freeform 142"/>
            <p:cNvSpPr>
              <a:spLocks noChangeAspect="1"/>
            </p:cNvSpPr>
            <p:nvPr/>
          </p:nvSpPr>
          <p:spPr bwMode="auto">
            <a:xfrm>
              <a:off x="5071618" y="3443458"/>
              <a:ext cx="85238" cy="119892"/>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6" name="Freeform 143"/>
            <p:cNvSpPr>
              <a:spLocks noChangeAspect="1"/>
            </p:cNvSpPr>
            <p:nvPr/>
          </p:nvSpPr>
          <p:spPr bwMode="auto">
            <a:xfrm>
              <a:off x="5156856" y="3382012"/>
              <a:ext cx="81018" cy="115396"/>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7" name="Freeform 144"/>
            <p:cNvSpPr>
              <a:spLocks noChangeAspect="1"/>
            </p:cNvSpPr>
            <p:nvPr/>
          </p:nvSpPr>
          <p:spPr bwMode="auto">
            <a:xfrm>
              <a:off x="5237874" y="3316073"/>
              <a:ext cx="79330" cy="115396"/>
            </a:xfrm>
            <a:custGeom>
              <a:avLst/>
              <a:gdLst>
                <a:gd name="T0" fmla="*/ 0 w 155"/>
                <a:gd name="T1" fmla="*/ 167 h 292"/>
                <a:gd name="T2" fmla="*/ 88 w 155"/>
                <a:gd name="T3" fmla="*/ 83 h 292"/>
                <a:gd name="T4" fmla="*/ 155 w 155"/>
                <a:gd name="T5" fmla="*/ 0 h 292"/>
                <a:gd name="T6" fmla="*/ 155 w 155"/>
                <a:gd name="T7" fmla="*/ 136 h 292"/>
                <a:gd name="T8" fmla="*/ 88 w 155"/>
                <a:gd name="T9" fmla="*/ 219 h 292"/>
                <a:gd name="T10" fmla="*/ 0 w 155"/>
                <a:gd name="T11" fmla="*/ 292 h 292"/>
                <a:gd name="T12" fmla="*/ 0 w 155"/>
                <a:gd name="T13" fmla="*/ 229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36"/>
                  </a:lnTo>
                  <a:lnTo>
                    <a:pt x="88" y="219"/>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8" name="Freeform 145"/>
            <p:cNvSpPr>
              <a:spLocks noChangeAspect="1"/>
            </p:cNvSpPr>
            <p:nvPr/>
          </p:nvSpPr>
          <p:spPr bwMode="auto">
            <a:xfrm>
              <a:off x="4906205" y="3518389"/>
              <a:ext cx="80174" cy="119892"/>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9" name="Freeform 146"/>
            <p:cNvSpPr>
              <a:spLocks noChangeAspect="1"/>
            </p:cNvSpPr>
            <p:nvPr/>
          </p:nvSpPr>
          <p:spPr bwMode="auto">
            <a:xfrm>
              <a:off x="4986379" y="3456195"/>
              <a:ext cx="85238" cy="11614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0" name="Freeform 147"/>
            <p:cNvSpPr>
              <a:spLocks noChangeAspect="1"/>
            </p:cNvSpPr>
            <p:nvPr/>
          </p:nvSpPr>
          <p:spPr bwMode="auto">
            <a:xfrm>
              <a:off x="5071618" y="3390256"/>
              <a:ext cx="85238" cy="11614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1" name="Freeform 148"/>
            <p:cNvSpPr>
              <a:spLocks noChangeAspect="1"/>
            </p:cNvSpPr>
            <p:nvPr/>
          </p:nvSpPr>
          <p:spPr bwMode="auto">
            <a:xfrm>
              <a:off x="5156856" y="3328062"/>
              <a:ext cx="81018" cy="115396"/>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2" name="Freeform 149"/>
            <p:cNvSpPr>
              <a:spLocks noChangeAspect="1"/>
            </p:cNvSpPr>
            <p:nvPr/>
          </p:nvSpPr>
          <p:spPr bwMode="auto">
            <a:xfrm>
              <a:off x="5237874" y="3265868"/>
              <a:ext cx="79330" cy="116145"/>
            </a:xfrm>
            <a:custGeom>
              <a:avLst/>
              <a:gdLst>
                <a:gd name="T0" fmla="*/ 0 w 155"/>
                <a:gd name="T1" fmla="*/ 156 h 292"/>
                <a:gd name="T2" fmla="*/ 88 w 155"/>
                <a:gd name="T3" fmla="*/ 73 h 292"/>
                <a:gd name="T4" fmla="*/ 155 w 155"/>
                <a:gd name="T5" fmla="*/ 0 h 292"/>
                <a:gd name="T6" fmla="*/ 155 w 155"/>
                <a:gd name="T7" fmla="*/ 62 h 292"/>
                <a:gd name="T8" fmla="*/ 155 w 155"/>
                <a:gd name="T9" fmla="*/ 125 h 292"/>
                <a:gd name="T10" fmla="*/ 88 w 155"/>
                <a:gd name="T11" fmla="*/ 208 h 292"/>
                <a:gd name="T12" fmla="*/ 0 w 155"/>
                <a:gd name="T13" fmla="*/ 292 h 292"/>
                <a:gd name="T14" fmla="*/ 0 w 155"/>
                <a:gd name="T15" fmla="*/ 219 h 292"/>
                <a:gd name="T16" fmla="*/ 0 w 155"/>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56"/>
                  </a:moveTo>
                  <a:lnTo>
                    <a:pt x="88" y="73"/>
                  </a:lnTo>
                  <a:lnTo>
                    <a:pt x="155" y="0"/>
                  </a:lnTo>
                  <a:lnTo>
                    <a:pt x="155" y="62"/>
                  </a:lnTo>
                  <a:lnTo>
                    <a:pt x="155" y="125"/>
                  </a:lnTo>
                  <a:lnTo>
                    <a:pt x="88" y="208"/>
                  </a:lnTo>
                  <a:lnTo>
                    <a:pt x="0" y="292"/>
                  </a:lnTo>
                  <a:lnTo>
                    <a:pt x="0" y="219"/>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3" name="Freeform 150"/>
            <p:cNvSpPr>
              <a:spLocks noChangeAspect="1"/>
            </p:cNvSpPr>
            <p:nvPr/>
          </p:nvSpPr>
          <p:spPr bwMode="auto">
            <a:xfrm>
              <a:off x="4906205" y="3468934"/>
              <a:ext cx="80174" cy="115396"/>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4" name="Freeform 151"/>
            <p:cNvSpPr>
              <a:spLocks noChangeAspect="1"/>
            </p:cNvSpPr>
            <p:nvPr/>
          </p:nvSpPr>
          <p:spPr bwMode="auto">
            <a:xfrm>
              <a:off x="4986379" y="3402245"/>
              <a:ext cx="85238" cy="11614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5" name="Freeform 152"/>
            <p:cNvSpPr>
              <a:spLocks noChangeAspect="1"/>
            </p:cNvSpPr>
            <p:nvPr/>
          </p:nvSpPr>
          <p:spPr bwMode="auto">
            <a:xfrm>
              <a:off x="5071618" y="3340800"/>
              <a:ext cx="85238" cy="115396"/>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6" name="Freeform 153"/>
            <p:cNvSpPr>
              <a:spLocks noChangeAspect="1"/>
            </p:cNvSpPr>
            <p:nvPr/>
          </p:nvSpPr>
          <p:spPr bwMode="auto">
            <a:xfrm>
              <a:off x="5156856" y="3274111"/>
              <a:ext cx="81018" cy="116145"/>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7" name="Freeform 154"/>
            <p:cNvSpPr>
              <a:spLocks noChangeAspect="1"/>
            </p:cNvSpPr>
            <p:nvPr/>
          </p:nvSpPr>
          <p:spPr bwMode="auto">
            <a:xfrm>
              <a:off x="5237874" y="3211917"/>
              <a:ext cx="79330" cy="116145"/>
            </a:xfrm>
            <a:custGeom>
              <a:avLst/>
              <a:gdLst>
                <a:gd name="T0" fmla="*/ 0 w 155"/>
                <a:gd name="T1" fmla="*/ 156 h 292"/>
                <a:gd name="T2" fmla="*/ 88 w 155"/>
                <a:gd name="T3" fmla="*/ 83 h 292"/>
                <a:gd name="T4" fmla="*/ 155 w 155"/>
                <a:gd name="T5" fmla="*/ 0 h 292"/>
                <a:gd name="T6" fmla="*/ 155 w 155"/>
                <a:gd name="T7" fmla="*/ 62 h 292"/>
                <a:gd name="T8" fmla="*/ 155 w 155"/>
                <a:gd name="T9" fmla="*/ 136 h 292"/>
                <a:gd name="T10" fmla="*/ 88 w 155"/>
                <a:gd name="T11" fmla="*/ 209 h 292"/>
                <a:gd name="T12" fmla="*/ 0 w 155"/>
                <a:gd name="T13" fmla="*/ 292 h 292"/>
                <a:gd name="T14" fmla="*/ 0 w 155"/>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6"/>
                  </a:moveTo>
                  <a:lnTo>
                    <a:pt x="88" y="83"/>
                  </a:lnTo>
                  <a:lnTo>
                    <a:pt x="155" y="0"/>
                  </a:lnTo>
                  <a:lnTo>
                    <a:pt x="155" y="62"/>
                  </a:lnTo>
                  <a:lnTo>
                    <a:pt x="155" y="136"/>
                  </a:lnTo>
                  <a:lnTo>
                    <a:pt x="88" y="209"/>
                  </a:lnTo>
                  <a:lnTo>
                    <a:pt x="0" y="292"/>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8" name="Freeform 155"/>
            <p:cNvSpPr>
              <a:spLocks noChangeAspect="1"/>
            </p:cNvSpPr>
            <p:nvPr/>
          </p:nvSpPr>
          <p:spPr bwMode="auto">
            <a:xfrm>
              <a:off x="5037016" y="2579489"/>
              <a:ext cx="280188" cy="61444"/>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9" name="Freeform 156"/>
            <p:cNvSpPr>
              <a:spLocks noChangeAspect="1"/>
            </p:cNvSpPr>
            <p:nvPr/>
          </p:nvSpPr>
          <p:spPr bwMode="auto">
            <a:xfrm>
              <a:off x="4951779" y="264093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0" name="Freeform 157"/>
            <p:cNvSpPr>
              <a:spLocks noChangeAspect="1"/>
            </p:cNvSpPr>
            <p:nvPr/>
          </p:nvSpPr>
          <p:spPr bwMode="auto">
            <a:xfrm>
              <a:off x="4865697" y="2706874"/>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1" name="Freeform 158"/>
            <p:cNvSpPr>
              <a:spLocks noChangeAspect="1"/>
            </p:cNvSpPr>
            <p:nvPr/>
          </p:nvSpPr>
          <p:spPr bwMode="auto">
            <a:xfrm>
              <a:off x="4780459" y="2773564"/>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2" name="Freeform 159"/>
            <p:cNvSpPr>
              <a:spLocks noChangeAspect="1"/>
            </p:cNvSpPr>
            <p:nvPr/>
          </p:nvSpPr>
          <p:spPr bwMode="auto">
            <a:xfrm>
              <a:off x="4706192" y="2831261"/>
              <a:ext cx="280188"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3" name="Freeform 160"/>
            <p:cNvSpPr>
              <a:spLocks noChangeAspect="1"/>
            </p:cNvSpPr>
            <p:nvPr/>
          </p:nvSpPr>
          <p:spPr bwMode="auto">
            <a:xfrm>
              <a:off x="4988068" y="2714367"/>
              <a:ext cx="85238" cy="11614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4" name="Freeform 161"/>
            <p:cNvSpPr>
              <a:spLocks noChangeAspect="1"/>
            </p:cNvSpPr>
            <p:nvPr/>
          </p:nvSpPr>
          <p:spPr bwMode="auto">
            <a:xfrm>
              <a:off x="5073305" y="2656669"/>
              <a:ext cx="86082" cy="11614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5" name="Freeform 162"/>
            <p:cNvSpPr>
              <a:spLocks noChangeAspect="1"/>
            </p:cNvSpPr>
            <p:nvPr/>
          </p:nvSpPr>
          <p:spPr bwMode="auto">
            <a:xfrm>
              <a:off x="5159387" y="2590729"/>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6" name="Freeform 163"/>
            <p:cNvSpPr>
              <a:spLocks noChangeAspect="1"/>
            </p:cNvSpPr>
            <p:nvPr/>
          </p:nvSpPr>
          <p:spPr bwMode="auto">
            <a:xfrm>
              <a:off x="5038705" y="2528535"/>
              <a:ext cx="281032" cy="62194"/>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7" name="Freeform 164"/>
            <p:cNvSpPr>
              <a:spLocks noChangeAspect="1"/>
            </p:cNvSpPr>
            <p:nvPr/>
          </p:nvSpPr>
          <p:spPr bwMode="auto">
            <a:xfrm>
              <a:off x="4953466" y="2590729"/>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8" name="Freeform 165"/>
            <p:cNvSpPr>
              <a:spLocks noChangeAspect="1"/>
            </p:cNvSpPr>
            <p:nvPr/>
          </p:nvSpPr>
          <p:spPr bwMode="auto">
            <a:xfrm>
              <a:off x="4868228" y="2656669"/>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9" name="Freeform 166"/>
            <p:cNvSpPr>
              <a:spLocks noChangeAspect="1"/>
            </p:cNvSpPr>
            <p:nvPr/>
          </p:nvSpPr>
          <p:spPr bwMode="auto">
            <a:xfrm>
              <a:off x="4782146" y="2723359"/>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0" name="Rectangle 859"/>
            <p:cNvSpPr>
              <a:spLocks noChangeAspect="1" noChangeArrowheads="1"/>
            </p:cNvSpPr>
            <p:nvPr/>
          </p:nvSpPr>
          <p:spPr bwMode="auto">
            <a:xfrm>
              <a:off x="4706192" y="3163210"/>
              <a:ext cx="200014" cy="48706"/>
            </a:xfrm>
            <a:prstGeom prst="rect">
              <a:avLst/>
            </a:prstGeom>
            <a:solidFill>
              <a:srgbClr val="887765"/>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1" name="Freeform 168"/>
            <p:cNvSpPr>
              <a:spLocks noChangeAspect="1"/>
            </p:cNvSpPr>
            <p:nvPr/>
          </p:nvSpPr>
          <p:spPr bwMode="auto">
            <a:xfrm>
              <a:off x="4906205" y="3096521"/>
              <a:ext cx="80174" cy="11539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2" name="Freeform 169"/>
            <p:cNvSpPr>
              <a:spLocks noChangeAspect="1"/>
            </p:cNvSpPr>
            <p:nvPr/>
          </p:nvSpPr>
          <p:spPr bwMode="auto">
            <a:xfrm>
              <a:off x="4707880" y="2781057"/>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3" name="Rectangle 862"/>
            <p:cNvSpPr>
              <a:spLocks noChangeAspect="1" noChangeArrowheads="1"/>
            </p:cNvSpPr>
            <p:nvPr/>
          </p:nvSpPr>
          <p:spPr bwMode="auto">
            <a:xfrm>
              <a:off x="4707880" y="2846997"/>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4" name="Freeform 171"/>
            <p:cNvSpPr>
              <a:spLocks noChangeAspect="1"/>
            </p:cNvSpPr>
            <p:nvPr/>
          </p:nvSpPr>
          <p:spPr bwMode="auto">
            <a:xfrm>
              <a:off x="4907893" y="2781057"/>
              <a:ext cx="80174" cy="11614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5" name="Freeform 172"/>
            <p:cNvSpPr>
              <a:spLocks noChangeAspect="1"/>
            </p:cNvSpPr>
            <p:nvPr/>
          </p:nvSpPr>
          <p:spPr bwMode="auto">
            <a:xfrm>
              <a:off x="5315517" y="2514298"/>
              <a:ext cx="80174" cy="11614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6" name="Freeform 173"/>
            <p:cNvSpPr>
              <a:spLocks noChangeAspect="1"/>
            </p:cNvSpPr>
            <p:nvPr/>
          </p:nvSpPr>
          <p:spPr bwMode="auto">
            <a:xfrm>
              <a:off x="5395691" y="2448358"/>
              <a:ext cx="85238" cy="11614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7" name="Freeform 174"/>
            <p:cNvSpPr>
              <a:spLocks noChangeAspect="1"/>
            </p:cNvSpPr>
            <p:nvPr/>
          </p:nvSpPr>
          <p:spPr bwMode="auto">
            <a:xfrm>
              <a:off x="5480929" y="2389910"/>
              <a:ext cx="86082" cy="116894"/>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8" name="Freeform 175"/>
            <p:cNvSpPr>
              <a:spLocks noChangeAspect="1"/>
            </p:cNvSpPr>
            <p:nvPr/>
          </p:nvSpPr>
          <p:spPr bwMode="auto">
            <a:xfrm>
              <a:off x="5567011" y="2323970"/>
              <a:ext cx="80174"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9" name="Freeform 176"/>
            <p:cNvSpPr>
              <a:spLocks noChangeAspect="1"/>
            </p:cNvSpPr>
            <p:nvPr/>
          </p:nvSpPr>
          <p:spPr bwMode="auto">
            <a:xfrm>
              <a:off x="5315517" y="2622200"/>
              <a:ext cx="80174" cy="116145"/>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0" name="Freeform 177"/>
            <p:cNvSpPr>
              <a:spLocks noChangeAspect="1"/>
            </p:cNvSpPr>
            <p:nvPr/>
          </p:nvSpPr>
          <p:spPr bwMode="auto">
            <a:xfrm>
              <a:off x="5395691" y="2556260"/>
              <a:ext cx="85238" cy="115396"/>
            </a:xfrm>
            <a:custGeom>
              <a:avLst/>
              <a:gdLst>
                <a:gd name="T0" fmla="*/ 0 w 166"/>
                <a:gd name="T1" fmla="*/ 167 h 292"/>
                <a:gd name="T2" fmla="*/ 88 w 166"/>
                <a:gd name="T3" fmla="*/ 83 h 292"/>
                <a:gd name="T4" fmla="*/ 166 w 166"/>
                <a:gd name="T5" fmla="*/ 0 h 292"/>
                <a:gd name="T6" fmla="*/ 166 w 166"/>
                <a:gd name="T7" fmla="*/ 146 h 292"/>
                <a:gd name="T8" fmla="*/ 88 w 166"/>
                <a:gd name="T9" fmla="*/ 230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88" y="83"/>
                  </a:lnTo>
                  <a:lnTo>
                    <a:pt x="166" y="0"/>
                  </a:lnTo>
                  <a:lnTo>
                    <a:pt x="166" y="146"/>
                  </a:lnTo>
                  <a:lnTo>
                    <a:pt x="88"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1" name="Freeform 178"/>
            <p:cNvSpPr>
              <a:spLocks noChangeAspect="1"/>
            </p:cNvSpPr>
            <p:nvPr/>
          </p:nvSpPr>
          <p:spPr bwMode="auto">
            <a:xfrm>
              <a:off x="5480929" y="2497813"/>
              <a:ext cx="86082" cy="116145"/>
            </a:xfrm>
            <a:custGeom>
              <a:avLst/>
              <a:gdLst>
                <a:gd name="T0" fmla="*/ 0 w 166"/>
                <a:gd name="T1" fmla="*/ 146 h 292"/>
                <a:gd name="T2" fmla="*/ 78 w 166"/>
                <a:gd name="T3" fmla="*/ 83 h 292"/>
                <a:gd name="T4" fmla="*/ 166 w 166"/>
                <a:gd name="T5" fmla="*/ 0 h 292"/>
                <a:gd name="T6" fmla="*/ 166 w 166"/>
                <a:gd name="T7" fmla="*/ 52 h 292"/>
                <a:gd name="T8" fmla="*/ 166 w 166"/>
                <a:gd name="T9" fmla="*/ 125 h 292"/>
                <a:gd name="T10" fmla="*/ 7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78" y="83"/>
                  </a:lnTo>
                  <a:lnTo>
                    <a:pt x="166" y="0"/>
                  </a:lnTo>
                  <a:lnTo>
                    <a:pt x="166" y="52"/>
                  </a:lnTo>
                  <a:lnTo>
                    <a:pt x="166" y="125"/>
                  </a:lnTo>
                  <a:lnTo>
                    <a:pt x="7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2" name="Freeform 179"/>
            <p:cNvSpPr>
              <a:spLocks noChangeAspect="1"/>
            </p:cNvSpPr>
            <p:nvPr/>
          </p:nvSpPr>
          <p:spPr bwMode="auto">
            <a:xfrm>
              <a:off x="5567011" y="2431872"/>
              <a:ext cx="80174" cy="116145"/>
            </a:xfrm>
            <a:custGeom>
              <a:avLst/>
              <a:gdLst>
                <a:gd name="T0" fmla="*/ 0 w 156"/>
                <a:gd name="T1" fmla="*/ 167 h 292"/>
                <a:gd name="T2" fmla="*/ 78 w 156"/>
                <a:gd name="T3" fmla="*/ 83 h 292"/>
                <a:gd name="T4" fmla="*/ 156 w 156"/>
                <a:gd name="T5" fmla="*/ 0 h 292"/>
                <a:gd name="T6" fmla="*/ 156 w 156"/>
                <a:gd name="T7" fmla="*/ 73 h 292"/>
                <a:gd name="T8" fmla="*/ 156 w 156"/>
                <a:gd name="T9" fmla="*/ 125 h 292"/>
                <a:gd name="T10" fmla="*/ 78 w 156"/>
                <a:gd name="T11" fmla="*/ 208 h 292"/>
                <a:gd name="T12" fmla="*/ 0 w 156"/>
                <a:gd name="T13" fmla="*/ 292 h 292"/>
                <a:gd name="T14" fmla="*/ 0 w 156"/>
                <a:gd name="T15" fmla="*/ 21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3"/>
                  </a:lnTo>
                  <a:lnTo>
                    <a:pt x="156" y="0"/>
                  </a:lnTo>
                  <a:lnTo>
                    <a:pt x="156" y="73"/>
                  </a:lnTo>
                  <a:lnTo>
                    <a:pt x="156" y="125"/>
                  </a:lnTo>
                  <a:lnTo>
                    <a:pt x="78" y="208"/>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3" name="Freeform 180"/>
            <p:cNvSpPr>
              <a:spLocks noChangeAspect="1"/>
            </p:cNvSpPr>
            <p:nvPr/>
          </p:nvSpPr>
          <p:spPr bwMode="auto">
            <a:xfrm>
              <a:off x="5315517" y="2671655"/>
              <a:ext cx="80174" cy="115396"/>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4" name="Freeform 181"/>
            <p:cNvSpPr>
              <a:spLocks noChangeAspect="1"/>
            </p:cNvSpPr>
            <p:nvPr/>
          </p:nvSpPr>
          <p:spPr bwMode="auto">
            <a:xfrm>
              <a:off x="5395691" y="2613958"/>
              <a:ext cx="85238" cy="116145"/>
            </a:xfrm>
            <a:custGeom>
              <a:avLst/>
              <a:gdLst>
                <a:gd name="T0" fmla="*/ 0 w 166"/>
                <a:gd name="T1" fmla="*/ 146 h 292"/>
                <a:gd name="T2" fmla="*/ 88 w 166"/>
                <a:gd name="T3" fmla="*/ 84 h 292"/>
                <a:gd name="T4" fmla="*/ 166 w 166"/>
                <a:gd name="T5" fmla="*/ 0 h 292"/>
                <a:gd name="T6" fmla="*/ 166 w 166"/>
                <a:gd name="T7" fmla="*/ 52 h 292"/>
                <a:gd name="T8" fmla="*/ 166 w 166"/>
                <a:gd name="T9" fmla="*/ 125 h 292"/>
                <a:gd name="T10" fmla="*/ 8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4"/>
                  </a:lnTo>
                  <a:lnTo>
                    <a:pt x="166" y="0"/>
                  </a:lnTo>
                  <a:lnTo>
                    <a:pt x="166" y="52"/>
                  </a:lnTo>
                  <a:lnTo>
                    <a:pt x="166" y="125"/>
                  </a:lnTo>
                  <a:lnTo>
                    <a:pt x="8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5" name="Freeform 182"/>
            <p:cNvSpPr>
              <a:spLocks noChangeAspect="1"/>
            </p:cNvSpPr>
            <p:nvPr/>
          </p:nvSpPr>
          <p:spPr bwMode="auto">
            <a:xfrm>
              <a:off x="5480929" y="2548017"/>
              <a:ext cx="86082" cy="115396"/>
            </a:xfrm>
            <a:custGeom>
              <a:avLst/>
              <a:gdLst>
                <a:gd name="T0" fmla="*/ 0 w 166"/>
                <a:gd name="T1" fmla="*/ 167 h 292"/>
                <a:gd name="T2" fmla="*/ 78 w 166"/>
                <a:gd name="T3" fmla="*/ 84 h 292"/>
                <a:gd name="T4" fmla="*/ 166 w 166"/>
                <a:gd name="T5" fmla="*/ 0 h 292"/>
                <a:gd name="T6" fmla="*/ 166 w 166"/>
                <a:gd name="T7" fmla="*/ 73 h 292"/>
                <a:gd name="T8" fmla="*/ 166 w 166"/>
                <a:gd name="T9" fmla="*/ 125 h 292"/>
                <a:gd name="T10" fmla="*/ 78 w 166"/>
                <a:gd name="T11" fmla="*/ 209 h 292"/>
                <a:gd name="T12" fmla="*/ 0 w 166"/>
                <a:gd name="T13" fmla="*/ 292 h 292"/>
                <a:gd name="T14" fmla="*/ 0 w 166"/>
                <a:gd name="T15" fmla="*/ 21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4"/>
                  </a:lnTo>
                  <a:lnTo>
                    <a:pt x="166" y="0"/>
                  </a:lnTo>
                  <a:lnTo>
                    <a:pt x="166" y="73"/>
                  </a:lnTo>
                  <a:lnTo>
                    <a:pt x="166" y="125"/>
                  </a:lnTo>
                  <a:lnTo>
                    <a:pt x="78" y="209"/>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6" name="Freeform 183"/>
            <p:cNvSpPr>
              <a:spLocks noChangeAspect="1"/>
            </p:cNvSpPr>
            <p:nvPr/>
          </p:nvSpPr>
          <p:spPr bwMode="auto">
            <a:xfrm>
              <a:off x="5567011" y="2481328"/>
              <a:ext cx="80174" cy="116145"/>
            </a:xfrm>
            <a:custGeom>
              <a:avLst/>
              <a:gdLst>
                <a:gd name="T0" fmla="*/ 0 w 156"/>
                <a:gd name="T1" fmla="*/ 167 h 292"/>
                <a:gd name="T2" fmla="*/ 78 w 156"/>
                <a:gd name="T3" fmla="*/ 83 h 292"/>
                <a:gd name="T4" fmla="*/ 156 w 156"/>
                <a:gd name="T5" fmla="*/ 0 h 292"/>
                <a:gd name="T6" fmla="*/ 156 w 156"/>
                <a:gd name="T7" fmla="*/ 146 h 292"/>
                <a:gd name="T8" fmla="*/ 78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78" y="83"/>
                  </a:lnTo>
                  <a:lnTo>
                    <a:pt x="156" y="0"/>
                  </a:lnTo>
                  <a:lnTo>
                    <a:pt x="156" y="146"/>
                  </a:lnTo>
                  <a:lnTo>
                    <a:pt x="78"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7" name="Freeform 184"/>
            <p:cNvSpPr>
              <a:spLocks noChangeAspect="1"/>
            </p:cNvSpPr>
            <p:nvPr/>
          </p:nvSpPr>
          <p:spPr bwMode="auto">
            <a:xfrm>
              <a:off x="5315517" y="2730103"/>
              <a:ext cx="80174" cy="116145"/>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8" name="Freeform 185"/>
            <p:cNvSpPr>
              <a:spLocks noChangeAspect="1"/>
            </p:cNvSpPr>
            <p:nvPr/>
          </p:nvSpPr>
          <p:spPr bwMode="auto">
            <a:xfrm>
              <a:off x="5395691" y="2663413"/>
              <a:ext cx="85238" cy="116145"/>
            </a:xfrm>
            <a:custGeom>
              <a:avLst/>
              <a:gdLst>
                <a:gd name="T0" fmla="*/ 0 w 166"/>
                <a:gd name="T1" fmla="*/ 167 h 293"/>
                <a:gd name="T2" fmla="*/ 88 w 166"/>
                <a:gd name="T3" fmla="*/ 84 h 293"/>
                <a:gd name="T4" fmla="*/ 166 w 166"/>
                <a:gd name="T5" fmla="*/ 0 h 293"/>
                <a:gd name="T6" fmla="*/ 166 w 166"/>
                <a:gd name="T7" fmla="*/ 73 h 293"/>
                <a:gd name="T8" fmla="*/ 166 w 166"/>
                <a:gd name="T9" fmla="*/ 126 h 293"/>
                <a:gd name="T10" fmla="*/ 88 w 166"/>
                <a:gd name="T11" fmla="*/ 209 h 293"/>
                <a:gd name="T12" fmla="*/ 0 w 166"/>
                <a:gd name="T13" fmla="*/ 293 h 293"/>
                <a:gd name="T14" fmla="*/ 0 w 166"/>
                <a:gd name="T15" fmla="*/ 22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88" y="84"/>
                  </a:lnTo>
                  <a:lnTo>
                    <a:pt x="166" y="0"/>
                  </a:lnTo>
                  <a:lnTo>
                    <a:pt x="166" y="73"/>
                  </a:lnTo>
                  <a:lnTo>
                    <a:pt x="166" y="126"/>
                  </a:lnTo>
                  <a:lnTo>
                    <a:pt x="88" y="209"/>
                  </a:lnTo>
                  <a:lnTo>
                    <a:pt x="0" y="293"/>
                  </a:lnTo>
                  <a:lnTo>
                    <a:pt x="0" y="22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9" name="Freeform 186"/>
            <p:cNvSpPr>
              <a:spLocks noChangeAspect="1"/>
            </p:cNvSpPr>
            <p:nvPr/>
          </p:nvSpPr>
          <p:spPr bwMode="auto">
            <a:xfrm>
              <a:off x="5480929" y="2597473"/>
              <a:ext cx="86082" cy="116145"/>
            </a:xfrm>
            <a:custGeom>
              <a:avLst/>
              <a:gdLst>
                <a:gd name="T0" fmla="*/ 0 w 166"/>
                <a:gd name="T1" fmla="*/ 167 h 293"/>
                <a:gd name="T2" fmla="*/ 78 w 166"/>
                <a:gd name="T3" fmla="*/ 84 h 293"/>
                <a:gd name="T4" fmla="*/ 166 w 166"/>
                <a:gd name="T5" fmla="*/ 0 h 293"/>
                <a:gd name="T6" fmla="*/ 166 w 166"/>
                <a:gd name="T7" fmla="*/ 146 h 293"/>
                <a:gd name="T8" fmla="*/ 78 w 166"/>
                <a:gd name="T9" fmla="*/ 230 h 293"/>
                <a:gd name="T10" fmla="*/ 0 w 166"/>
                <a:gd name="T11" fmla="*/ 293 h 293"/>
                <a:gd name="T12" fmla="*/ 0 w 166"/>
                <a:gd name="T13" fmla="*/ 240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78" y="84"/>
                  </a:lnTo>
                  <a:lnTo>
                    <a:pt x="166" y="0"/>
                  </a:lnTo>
                  <a:lnTo>
                    <a:pt x="166" y="146"/>
                  </a:lnTo>
                  <a:lnTo>
                    <a:pt x="78" y="230"/>
                  </a:lnTo>
                  <a:lnTo>
                    <a:pt x="0" y="293"/>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0" name="Freeform 187"/>
            <p:cNvSpPr>
              <a:spLocks noChangeAspect="1"/>
            </p:cNvSpPr>
            <p:nvPr/>
          </p:nvSpPr>
          <p:spPr bwMode="auto">
            <a:xfrm>
              <a:off x="5567011" y="2539775"/>
              <a:ext cx="80174" cy="115396"/>
            </a:xfrm>
            <a:custGeom>
              <a:avLst/>
              <a:gdLst>
                <a:gd name="T0" fmla="*/ 0 w 156"/>
                <a:gd name="T1" fmla="*/ 146 h 292"/>
                <a:gd name="T2" fmla="*/ 78 w 156"/>
                <a:gd name="T3" fmla="*/ 84 h 292"/>
                <a:gd name="T4" fmla="*/ 156 w 156"/>
                <a:gd name="T5" fmla="*/ 0 h 292"/>
                <a:gd name="T6" fmla="*/ 156 w 156"/>
                <a:gd name="T7" fmla="*/ 52 h 292"/>
                <a:gd name="T8" fmla="*/ 156 w 156"/>
                <a:gd name="T9" fmla="*/ 125 h 292"/>
                <a:gd name="T10" fmla="*/ 78 w 156"/>
                <a:gd name="T11" fmla="*/ 209 h 292"/>
                <a:gd name="T12" fmla="*/ 0 w 156"/>
                <a:gd name="T13" fmla="*/ 292 h 292"/>
                <a:gd name="T14" fmla="*/ 0 w 15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46"/>
                  </a:moveTo>
                  <a:lnTo>
                    <a:pt x="78" y="84"/>
                  </a:lnTo>
                  <a:lnTo>
                    <a:pt x="156" y="0"/>
                  </a:lnTo>
                  <a:lnTo>
                    <a:pt x="156" y="52"/>
                  </a:lnTo>
                  <a:lnTo>
                    <a:pt x="156" y="125"/>
                  </a:lnTo>
                  <a:lnTo>
                    <a:pt x="7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1" name="Freeform 188"/>
            <p:cNvSpPr>
              <a:spLocks noChangeAspect="1"/>
            </p:cNvSpPr>
            <p:nvPr/>
          </p:nvSpPr>
          <p:spPr bwMode="auto">
            <a:xfrm>
              <a:off x="5315517" y="2564503"/>
              <a:ext cx="80174" cy="119892"/>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2" name="Freeform 189"/>
            <p:cNvSpPr>
              <a:spLocks noChangeAspect="1"/>
            </p:cNvSpPr>
            <p:nvPr/>
          </p:nvSpPr>
          <p:spPr bwMode="auto">
            <a:xfrm>
              <a:off x="5395691" y="2506804"/>
              <a:ext cx="85238" cy="115396"/>
            </a:xfrm>
            <a:custGeom>
              <a:avLst/>
              <a:gdLst>
                <a:gd name="T0" fmla="*/ 0 w 166"/>
                <a:gd name="T1" fmla="*/ 146 h 292"/>
                <a:gd name="T2" fmla="*/ 88 w 166"/>
                <a:gd name="T3" fmla="*/ 83 h 292"/>
                <a:gd name="T4" fmla="*/ 166 w 166"/>
                <a:gd name="T5" fmla="*/ 0 h 292"/>
                <a:gd name="T6" fmla="*/ 166 w 166"/>
                <a:gd name="T7" fmla="*/ 73 h 292"/>
                <a:gd name="T8" fmla="*/ 166 w 166"/>
                <a:gd name="T9" fmla="*/ 125 h 292"/>
                <a:gd name="T10" fmla="*/ 88 w 166"/>
                <a:gd name="T11" fmla="*/ 208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3"/>
                  </a:lnTo>
                  <a:lnTo>
                    <a:pt x="166" y="0"/>
                  </a:lnTo>
                  <a:lnTo>
                    <a:pt x="166" y="73"/>
                  </a:lnTo>
                  <a:lnTo>
                    <a:pt x="166" y="125"/>
                  </a:lnTo>
                  <a:lnTo>
                    <a:pt x="88" y="208"/>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3" name="Freeform 190"/>
            <p:cNvSpPr>
              <a:spLocks noChangeAspect="1"/>
            </p:cNvSpPr>
            <p:nvPr/>
          </p:nvSpPr>
          <p:spPr bwMode="auto">
            <a:xfrm>
              <a:off x="5480929" y="2440865"/>
              <a:ext cx="86082" cy="115396"/>
            </a:xfrm>
            <a:custGeom>
              <a:avLst/>
              <a:gdLst>
                <a:gd name="T0" fmla="*/ 0 w 166"/>
                <a:gd name="T1" fmla="*/ 167 h 292"/>
                <a:gd name="T2" fmla="*/ 78 w 166"/>
                <a:gd name="T3" fmla="*/ 83 h 292"/>
                <a:gd name="T4" fmla="*/ 166 w 166"/>
                <a:gd name="T5" fmla="*/ 0 h 292"/>
                <a:gd name="T6" fmla="*/ 166 w 166"/>
                <a:gd name="T7" fmla="*/ 146 h 292"/>
                <a:gd name="T8" fmla="*/ 78 w 166"/>
                <a:gd name="T9" fmla="*/ 229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46"/>
                  </a:lnTo>
                  <a:lnTo>
                    <a:pt x="78" y="229"/>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4" name="Freeform 191"/>
            <p:cNvSpPr>
              <a:spLocks noChangeAspect="1"/>
            </p:cNvSpPr>
            <p:nvPr/>
          </p:nvSpPr>
          <p:spPr bwMode="auto">
            <a:xfrm>
              <a:off x="5567011" y="2381668"/>
              <a:ext cx="80174" cy="116145"/>
            </a:xfrm>
            <a:custGeom>
              <a:avLst/>
              <a:gdLst>
                <a:gd name="T0" fmla="*/ 0 w 156"/>
                <a:gd name="T1" fmla="*/ 147 h 293"/>
                <a:gd name="T2" fmla="*/ 78 w 156"/>
                <a:gd name="T3" fmla="*/ 74 h 293"/>
                <a:gd name="T4" fmla="*/ 156 w 156"/>
                <a:gd name="T5" fmla="*/ 0 h 293"/>
                <a:gd name="T6" fmla="*/ 156 w 156"/>
                <a:gd name="T7" fmla="*/ 53 h 293"/>
                <a:gd name="T8" fmla="*/ 156 w 156"/>
                <a:gd name="T9" fmla="*/ 126 h 293"/>
                <a:gd name="T10" fmla="*/ 78 w 156"/>
                <a:gd name="T11" fmla="*/ 209 h 293"/>
                <a:gd name="T12" fmla="*/ 0 w 156"/>
                <a:gd name="T13" fmla="*/ 293 h 293"/>
                <a:gd name="T14" fmla="*/ 0 w 15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7"/>
                  </a:moveTo>
                  <a:lnTo>
                    <a:pt x="78" y="74"/>
                  </a:lnTo>
                  <a:lnTo>
                    <a:pt x="156" y="0"/>
                  </a:lnTo>
                  <a:lnTo>
                    <a:pt x="156" y="53"/>
                  </a:lnTo>
                  <a:lnTo>
                    <a:pt x="156" y="126"/>
                  </a:lnTo>
                  <a:lnTo>
                    <a:pt x="78" y="209"/>
                  </a:lnTo>
                  <a:lnTo>
                    <a:pt x="0" y="293"/>
                  </a:lnTo>
                  <a:lnTo>
                    <a:pt x="0" y="14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5" name="Freeform 192"/>
            <p:cNvSpPr>
              <a:spLocks noChangeAspect="1"/>
            </p:cNvSpPr>
            <p:nvPr/>
          </p:nvSpPr>
          <p:spPr bwMode="auto">
            <a:xfrm>
              <a:off x="5315517" y="2886711"/>
              <a:ext cx="80174" cy="116145"/>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6" name="Freeform 193"/>
            <p:cNvSpPr>
              <a:spLocks noChangeAspect="1"/>
            </p:cNvSpPr>
            <p:nvPr/>
          </p:nvSpPr>
          <p:spPr bwMode="auto">
            <a:xfrm>
              <a:off x="5395691" y="2820770"/>
              <a:ext cx="85238" cy="116145"/>
            </a:xfrm>
            <a:custGeom>
              <a:avLst/>
              <a:gdLst>
                <a:gd name="T0" fmla="*/ 0 w 166"/>
                <a:gd name="T1" fmla="*/ 167 h 292"/>
                <a:gd name="T2" fmla="*/ 88 w 166"/>
                <a:gd name="T3" fmla="*/ 83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3"/>
                  </a:lnTo>
                  <a:lnTo>
                    <a:pt x="166" y="0"/>
                  </a:lnTo>
                  <a:lnTo>
                    <a:pt x="166" y="73"/>
                  </a:lnTo>
                  <a:lnTo>
                    <a:pt x="166" y="136"/>
                  </a:lnTo>
                  <a:lnTo>
                    <a:pt x="8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7" name="Freeform 194"/>
            <p:cNvSpPr>
              <a:spLocks noChangeAspect="1"/>
            </p:cNvSpPr>
            <p:nvPr/>
          </p:nvSpPr>
          <p:spPr bwMode="auto">
            <a:xfrm>
              <a:off x="5480929" y="2758577"/>
              <a:ext cx="86082" cy="116145"/>
            </a:xfrm>
            <a:custGeom>
              <a:avLst/>
              <a:gdLst>
                <a:gd name="T0" fmla="*/ 0 w 166"/>
                <a:gd name="T1" fmla="*/ 157 h 293"/>
                <a:gd name="T2" fmla="*/ 78 w 166"/>
                <a:gd name="T3" fmla="*/ 73 h 293"/>
                <a:gd name="T4" fmla="*/ 166 w 166"/>
                <a:gd name="T5" fmla="*/ 0 h 293"/>
                <a:gd name="T6" fmla="*/ 166 w 166"/>
                <a:gd name="T7" fmla="*/ 136 h 293"/>
                <a:gd name="T8" fmla="*/ 78 w 166"/>
                <a:gd name="T9" fmla="*/ 220 h 293"/>
                <a:gd name="T10" fmla="*/ 0 w 166"/>
                <a:gd name="T11" fmla="*/ 293 h 293"/>
                <a:gd name="T12" fmla="*/ 0 w 166"/>
                <a:gd name="T13" fmla="*/ 230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78" y="73"/>
                  </a:lnTo>
                  <a:lnTo>
                    <a:pt x="166" y="0"/>
                  </a:lnTo>
                  <a:lnTo>
                    <a:pt x="166" y="136"/>
                  </a:lnTo>
                  <a:lnTo>
                    <a:pt x="78"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8" name="Freeform 195"/>
            <p:cNvSpPr>
              <a:spLocks noChangeAspect="1"/>
            </p:cNvSpPr>
            <p:nvPr/>
          </p:nvSpPr>
          <p:spPr bwMode="auto">
            <a:xfrm>
              <a:off x="5567011" y="2696383"/>
              <a:ext cx="80174" cy="11614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62"/>
                  </a:lnTo>
                  <a:lnTo>
                    <a:pt x="156" y="125"/>
                  </a:lnTo>
                  <a:lnTo>
                    <a:pt x="78" y="209"/>
                  </a:lnTo>
                  <a:lnTo>
                    <a:pt x="0" y="292"/>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9" name="Freeform 196"/>
            <p:cNvSpPr>
              <a:spLocks noChangeAspect="1"/>
            </p:cNvSpPr>
            <p:nvPr/>
          </p:nvSpPr>
          <p:spPr bwMode="auto">
            <a:xfrm>
              <a:off x="5315517" y="2936915"/>
              <a:ext cx="80174" cy="115396"/>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0" name="Freeform 197"/>
            <p:cNvSpPr>
              <a:spLocks noChangeAspect="1"/>
            </p:cNvSpPr>
            <p:nvPr/>
          </p:nvSpPr>
          <p:spPr bwMode="auto">
            <a:xfrm>
              <a:off x="5395691" y="2874722"/>
              <a:ext cx="85238" cy="116145"/>
            </a:xfrm>
            <a:custGeom>
              <a:avLst/>
              <a:gdLst>
                <a:gd name="T0" fmla="*/ 0 w 166"/>
                <a:gd name="T1" fmla="*/ 156 h 292"/>
                <a:gd name="T2" fmla="*/ 88 w 166"/>
                <a:gd name="T3" fmla="*/ 83 h 292"/>
                <a:gd name="T4" fmla="*/ 166 w 166"/>
                <a:gd name="T5" fmla="*/ 0 h 292"/>
                <a:gd name="T6" fmla="*/ 166 w 166"/>
                <a:gd name="T7" fmla="*/ 135 h 292"/>
                <a:gd name="T8" fmla="*/ 88 w 166"/>
                <a:gd name="T9" fmla="*/ 219 h 292"/>
                <a:gd name="T10" fmla="*/ 0 w 166"/>
                <a:gd name="T11" fmla="*/ 292 h 292"/>
                <a:gd name="T12" fmla="*/ 0 w 166"/>
                <a:gd name="T13" fmla="*/ 229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135"/>
                  </a:lnTo>
                  <a:lnTo>
                    <a:pt x="88" y="219"/>
                  </a:lnTo>
                  <a:lnTo>
                    <a:pt x="0" y="292"/>
                  </a:lnTo>
                  <a:lnTo>
                    <a:pt x="0" y="229"/>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1" name="Freeform 198"/>
            <p:cNvSpPr>
              <a:spLocks noChangeAspect="1"/>
            </p:cNvSpPr>
            <p:nvPr/>
          </p:nvSpPr>
          <p:spPr bwMode="auto">
            <a:xfrm>
              <a:off x="5480929" y="2812528"/>
              <a:ext cx="86082" cy="116145"/>
            </a:xfrm>
            <a:custGeom>
              <a:avLst/>
              <a:gdLst>
                <a:gd name="T0" fmla="*/ 0 w 166"/>
                <a:gd name="T1" fmla="*/ 157 h 292"/>
                <a:gd name="T2" fmla="*/ 78 w 166"/>
                <a:gd name="T3" fmla="*/ 84 h 292"/>
                <a:gd name="T4" fmla="*/ 166 w 166"/>
                <a:gd name="T5" fmla="*/ 0 h 292"/>
                <a:gd name="T6" fmla="*/ 166 w 166"/>
                <a:gd name="T7" fmla="*/ 63 h 292"/>
                <a:gd name="T8" fmla="*/ 166 w 166"/>
                <a:gd name="T9" fmla="*/ 125 h 292"/>
                <a:gd name="T10" fmla="*/ 78 w 166"/>
                <a:gd name="T11" fmla="*/ 209 h 292"/>
                <a:gd name="T12" fmla="*/ 0 w 166"/>
                <a:gd name="T13" fmla="*/ 292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63"/>
                  </a:lnTo>
                  <a:lnTo>
                    <a:pt x="166" y="125"/>
                  </a:lnTo>
                  <a:lnTo>
                    <a:pt x="78"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2" name="Freeform 199"/>
            <p:cNvSpPr>
              <a:spLocks noChangeAspect="1"/>
            </p:cNvSpPr>
            <p:nvPr/>
          </p:nvSpPr>
          <p:spPr bwMode="auto">
            <a:xfrm>
              <a:off x="5567011" y="2746587"/>
              <a:ext cx="80174" cy="115396"/>
            </a:xfrm>
            <a:custGeom>
              <a:avLst/>
              <a:gdLst>
                <a:gd name="T0" fmla="*/ 0 w 156"/>
                <a:gd name="T1" fmla="*/ 167 h 292"/>
                <a:gd name="T2" fmla="*/ 78 w 156"/>
                <a:gd name="T3" fmla="*/ 84 h 292"/>
                <a:gd name="T4" fmla="*/ 156 w 156"/>
                <a:gd name="T5" fmla="*/ 0 h 292"/>
                <a:gd name="T6" fmla="*/ 156 w 156"/>
                <a:gd name="T7" fmla="*/ 73 h 292"/>
                <a:gd name="T8" fmla="*/ 156 w 156"/>
                <a:gd name="T9" fmla="*/ 136 h 292"/>
                <a:gd name="T10" fmla="*/ 78 w 156"/>
                <a:gd name="T11" fmla="*/ 219 h 292"/>
                <a:gd name="T12" fmla="*/ 0 w 156"/>
                <a:gd name="T13" fmla="*/ 292 h 292"/>
                <a:gd name="T14" fmla="*/ 0 w 156"/>
                <a:gd name="T15" fmla="*/ 230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4"/>
                  </a:lnTo>
                  <a:lnTo>
                    <a:pt x="156" y="0"/>
                  </a:lnTo>
                  <a:lnTo>
                    <a:pt x="156" y="73"/>
                  </a:lnTo>
                  <a:lnTo>
                    <a:pt x="156" y="136"/>
                  </a:lnTo>
                  <a:lnTo>
                    <a:pt x="7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3" name="Freeform 200"/>
            <p:cNvSpPr>
              <a:spLocks noChangeAspect="1"/>
            </p:cNvSpPr>
            <p:nvPr/>
          </p:nvSpPr>
          <p:spPr bwMode="auto">
            <a:xfrm>
              <a:off x="5315517" y="2990867"/>
              <a:ext cx="80174" cy="119892"/>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4" name="Freeform 201"/>
            <p:cNvSpPr>
              <a:spLocks noChangeAspect="1"/>
            </p:cNvSpPr>
            <p:nvPr/>
          </p:nvSpPr>
          <p:spPr bwMode="auto">
            <a:xfrm>
              <a:off x="5395691" y="2928673"/>
              <a:ext cx="85238" cy="116145"/>
            </a:xfrm>
            <a:custGeom>
              <a:avLst/>
              <a:gdLst>
                <a:gd name="T0" fmla="*/ 0 w 166"/>
                <a:gd name="T1" fmla="*/ 157 h 293"/>
                <a:gd name="T2" fmla="*/ 88 w 166"/>
                <a:gd name="T3" fmla="*/ 84 h 293"/>
                <a:gd name="T4" fmla="*/ 166 w 166"/>
                <a:gd name="T5" fmla="*/ 0 h 293"/>
                <a:gd name="T6" fmla="*/ 166 w 166"/>
                <a:gd name="T7" fmla="*/ 63 h 293"/>
                <a:gd name="T8" fmla="*/ 166 w 166"/>
                <a:gd name="T9" fmla="*/ 126 h 293"/>
                <a:gd name="T10" fmla="*/ 88 w 166"/>
                <a:gd name="T11" fmla="*/ 209 h 293"/>
                <a:gd name="T12" fmla="*/ 0 w 166"/>
                <a:gd name="T13" fmla="*/ 293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88" y="84"/>
                  </a:lnTo>
                  <a:lnTo>
                    <a:pt x="166" y="0"/>
                  </a:lnTo>
                  <a:lnTo>
                    <a:pt x="166" y="63"/>
                  </a:lnTo>
                  <a:lnTo>
                    <a:pt x="166" y="126"/>
                  </a:lnTo>
                  <a:lnTo>
                    <a:pt x="88" y="209"/>
                  </a:lnTo>
                  <a:lnTo>
                    <a:pt x="0" y="29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5" name="Freeform 202"/>
            <p:cNvSpPr>
              <a:spLocks noChangeAspect="1"/>
            </p:cNvSpPr>
            <p:nvPr/>
          </p:nvSpPr>
          <p:spPr bwMode="auto">
            <a:xfrm>
              <a:off x="5480929" y="2861983"/>
              <a:ext cx="86082" cy="116145"/>
            </a:xfrm>
            <a:custGeom>
              <a:avLst/>
              <a:gdLst>
                <a:gd name="T0" fmla="*/ 0 w 166"/>
                <a:gd name="T1" fmla="*/ 167 h 293"/>
                <a:gd name="T2" fmla="*/ 78 w 166"/>
                <a:gd name="T3" fmla="*/ 84 h 293"/>
                <a:gd name="T4" fmla="*/ 166 w 166"/>
                <a:gd name="T5" fmla="*/ 0 h 293"/>
                <a:gd name="T6" fmla="*/ 166 w 166"/>
                <a:gd name="T7" fmla="*/ 73 h 293"/>
                <a:gd name="T8" fmla="*/ 166 w 166"/>
                <a:gd name="T9" fmla="*/ 136 h 293"/>
                <a:gd name="T10" fmla="*/ 78 w 166"/>
                <a:gd name="T11" fmla="*/ 220 h 293"/>
                <a:gd name="T12" fmla="*/ 0 w 166"/>
                <a:gd name="T13" fmla="*/ 293 h 293"/>
                <a:gd name="T14" fmla="*/ 0 w 166"/>
                <a:gd name="T15" fmla="*/ 23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78" y="84"/>
                  </a:lnTo>
                  <a:lnTo>
                    <a:pt x="166" y="0"/>
                  </a:lnTo>
                  <a:lnTo>
                    <a:pt x="166" y="73"/>
                  </a:lnTo>
                  <a:lnTo>
                    <a:pt x="166" y="136"/>
                  </a:lnTo>
                  <a:lnTo>
                    <a:pt x="78" y="220"/>
                  </a:lnTo>
                  <a:lnTo>
                    <a:pt x="0" y="293"/>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6" name="Freeform 203"/>
            <p:cNvSpPr>
              <a:spLocks noChangeAspect="1"/>
            </p:cNvSpPr>
            <p:nvPr/>
          </p:nvSpPr>
          <p:spPr bwMode="auto">
            <a:xfrm>
              <a:off x="5567011" y="2800539"/>
              <a:ext cx="80174" cy="115396"/>
            </a:xfrm>
            <a:custGeom>
              <a:avLst/>
              <a:gdLst>
                <a:gd name="T0" fmla="*/ 0 w 156"/>
                <a:gd name="T1" fmla="*/ 156 h 292"/>
                <a:gd name="T2" fmla="*/ 78 w 156"/>
                <a:gd name="T3" fmla="*/ 83 h 292"/>
                <a:gd name="T4" fmla="*/ 156 w 156"/>
                <a:gd name="T5" fmla="*/ 0 h 292"/>
                <a:gd name="T6" fmla="*/ 156 w 156"/>
                <a:gd name="T7" fmla="*/ 135 h 292"/>
                <a:gd name="T8" fmla="*/ 78 w 156"/>
                <a:gd name="T9" fmla="*/ 219 h 292"/>
                <a:gd name="T10" fmla="*/ 0 w 156"/>
                <a:gd name="T11" fmla="*/ 292 h 292"/>
                <a:gd name="T12" fmla="*/ 0 w 156"/>
                <a:gd name="T13" fmla="*/ 229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135"/>
                  </a:lnTo>
                  <a:lnTo>
                    <a:pt x="78" y="219"/>
                  </a:lnTo>
                  <a:lnTo>
                    <a:pt x="0" y="292"/>
                  </a:lnTo>
                  <a:lnTo>
                    <a:pt x="0" y="229"/>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7" name="Freeform 204"/>
            <p:cNvSpPr>
              <a:spLocks noChangeAspect="1"/>
            </p:cNvSpPr>
            <p:nvPr/>
          </p:nvSpPr>
          <p:spPr bwMode="auto">
            <a:xfrm>
              <a:off x="5315517" y="3044818"/>
              <a:ext cx="80174" cy="11539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8" name="Freeform 205"/>
            <p:cNvSpPr>
              <a:spLocks noChangeAspect="1"/>
            </p:cNvSpPr>
            <p:nvPr/>
          </p:nvSpPr>
          <p:spPr bwMode="auto">
            <a:xfrm>
              <a:off x="5395691" y="2978128"/>
              <a:ext cx="85238" cy="119892"/>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9" name="Freeform 206"/>
            <p:cNvSpPr>
              <a:spLocks noChangeAspect="1"/>
            </p:cNvSpPr>
            <p:nvPr/>
          </p:nvSpPr>
          <p:spPr bwMode="auto">
            <a:xfrm>
              <a:off x="5480929" y="2915934"/>
              <a:ext cx="86082" cy="115396"/>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0" name="Freeform 207"/>
            <p:cNvSpPr>
              <a:spLocks noChangeAspect="1"/>
            </p:cNvSpPr>
            <p:nvPr/>
          </p:nvSpPr>
          <p:spPr bwMode="auto">
            <a:xfrm>
              <a:off x="5567011" y="2853741"/>
              <a:ext cx="80174" cy="11614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1" name="Freeform 208"/>
            <p:cNvSpPr>
              <a:spLocks noChangeAspect="1"/>
            </p:cNvSpPr>
            <p:nvPr/>
          </p:nvSpPr>
          <p:spPr bwMode="auto">
            <a:xfrm>
              <a:off x="5315517" y="3098020"/>
              <a:ext cx="80174" cy="116145"/>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2" name="Freeform 209"/>
            <p:cNvSpPr>
              <a:spLocks noChangeAspect="1"/>
            </p:cNvSpPr>
            <p:nvPr/>
          </p:nvSpPr>
          <p:spPr bwMode="auto">
            <a:xfrm>
              <a:off x="5395691" y="3031330"/>
              <a:ext cx="85238" cy="12064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3" name="Freeform 210"/>
            <p:cNvSpPr>
              <a:spLocks noChangeAspect="1"/>
            </p:cNvSpPr>
            <p:nvPr/>
          </p:nvSpPr>
          <p:spPr bwMode="auto">
            <a:xfrm>
              <a:off x="5480929" y="2969886"/>
              <a:ext cx="86082" cy="115396"/>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4" name="Freeform 211"/>
            <p:cNvSpPr>
              <a:spLocks noChangeAspect="1"/>
            </p:cNvSpPr>
            <p:nvPr/>
          </p:nvSpPr>
          <p:spPr bwMode="auto">
            <a:xfrm>
              <a:off x="5567011" y="2907692"/>
              <a:ext cx="80174" cy="116145"/>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5" name="Freeform 212"/>
            <p:cNvSpPr>
              <a:spLocks noChangeAspect="1"/>
            </p:cNvSpPr>
            <p:nvPr/>
          </p:nvSpPr>
          <p:spPr bwMode="auto">
            <a:xfrm>
              <a:off x="5395691" y="2713617"/>
              <a:ext cx="85238" cy="119143"/>
            </a:xfrm>
            <a:custGeom>
              <a:avLst/>
              <a:gdLst>
                <a:gd name="T0" fmla="*/ 0 w 166"/>
                <a:gd name="T1" fmla="*/ 167 h 302"/>
                <a:gd name="T2" fmla="*/ 88 w 166"/>
                <a:gd name="T3" fmla="*/ 83 h 302"/>
                <a:gd name="T4" fmla="*/ 166 w 166"/>
                <a:gd name="T5" fmla="*/ 0 h 302"/>
                <a:gd name="T6" fmla="*/ 166 w 166"/>
                <a:gd name="T7" fmla="*/ 146 h 302"/>
                <a:gd name="T8" fmla="*/ 88 w 166"/>
                <a:gd name="T9" fmla="*/ 229 h 302"/>
                <a:gd name="T10" fmla="*/ 0 w 166"/>
                <a:gd name="T11" fmla="*/ 302 h 302"/>
                <a:gd name="T12" fmla="*/ 0 w 166"/>
                <a:gd name="T13" fmla="*/ 240 h 302"/>
                <a:gd name="T14" fmla="*/ 0 w 16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2">
                  <a:moveTo>
                    <a:pt x="0" y="167"/>
                  </a:moveTo>
                  <a:lnTo>
                    <a:pt x="88" y="83"/>
                  </a:lnTo>
                  <a:lnTo>
                    <a:pt x="166" y="0"/>
                  </a:lnTo>
                  <a:lnTo>
                    <a:pt x="166" y="146"/>
                  </a:lnTo>
                  <a:lnTo>
                    <a:pt x="88" y="229"/>
                  </a:lnTo>
                  <a:lnTo>
                    <a:pt x="0" y="302"/>
                  </a:lnTo>
                  <a:lnTo>
                    <a:pt x="0" y="24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6" name="Freeform 213"/>
            <p:cNvSpPr>
              <a:spLocks noChangeAspect="1"/>
            </p:cNvSpPr>
            <p:nvPr/>
          </p:nvSpPr>
          <p:spPr bwMode="auto">
            <a:xfrm>
              <a:off x="5480929" y="2655170"/>
              <a:ext cx="86082" cy="116145"/>
            </a:xfrm>
            <a:custGeom>
              <a:avLst/>
              <a:gdLst>
                <a:gd name="T0" fmla="*/ 0 w 166"/>
                <a:gd name="T1" fmla="*/ 147 h 293"/>
                <a:gd name="T2" fmla="*/ 78 w 166"/>
                <a:gd name="T3" fmla="*/ 84 h 293"/>
                <a:gd name="T4" fmla="*/ 166 w 166"/>
                <a:gd name="T5" fmla="*/ 0 h 293"/>
                <a:gd name="T6" fmla="*/ 166 w 166"/>
                <a:gd name="T7" fmla="*/ 53 h 293"/>
                <a:gd name="T8" fmla="*/ 166 w 166"/>
                <a:gd name="T9" fmla="*/ 126 h 293"/>
                <a:gd name="T10" fmla="*/ 78 w 166"/>
                <a:gd name="T11" fmla="*/ 209 h 293"/>
                <a:gd name="T12" fmla="*/ 0 w 166"/>
                <a:gd name="T13" fmla="*/ 293 h 293"/>
                <a:gd name="T14" fmla="*/ 0 w 16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7"/>
                  </a:moveTo>
                  <a:lnTo>
                    <a:pt x="78" y="84"/>
                  </a:lnTo>
                  <a:lnTo>
                    <a:pt x="166" y="0"/>
                  </a:lnTo>
                  <a:lnTo>
                    <a:pt x="166" y="53"/>
                  </a:lnTo>
                  <a:lnTo>
                    <a:pt x="166" y="126"/>
                  </a:lnTo>
                  <a:lnTo>
                    <a:pt x="78" y="209"/>
                  </a:lnTo>
                  <a:lnTo>
                    <a:pt x="0" y="293"/>
                  </a:lnTo>
                  <a:lnTo>
                    <a:pt x="0" y="14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7" name="Freeform 214"/>
            <p:cNvSpPr>
              <a:spLocks noChangeAspect="1"/>
            </p:cNvSpPr>
            <p:nvPr/>
          </p:nvSpPr>
          <p:spPr bwMode="auto">
            <a:xfrm>
              <a:off x="5567011" y="2588480"/>
              <a:ext cx="80174" cy="116894"/>
            </a:xfrm>
            <a:custGeom>
              <a:avLst/>
              <a:gdLst>
                <a:gd name="T0" fmla="*/ 0 w 156"/>
                <a:gd name="T1" fmla="*/ 167 h 293"/>
                <a:gd name="T2" fmla="*/ 78 w 156"/>
                <a:gd name="T3" fmla="*/ 84 h 293"/>
                <a:gd name="T4" fmla="*/ 156 w 156"/>
                <a:gd name="T5" fmla="*/ 0 h 293"/>
                <a:gd name="T6" fmla="*/ 156 w 156"/>
                <a:gd name="T7" fmla="*/ 73 h 293"/>
                <a:gd name="T8" fmla="*/ 156 w 156"/>
                <a:gd name="T9" fmla="*/ 126 h 293"/>
                <a:gd name="T10" fmla="*/ 78 w 156"/>
                <a:gd name="T11" fmla="*/ 209 h 293"/>
                <a:gd name="T12" fmla="*/ 0 w 156"/>
                <a:gd name="T13" fmla="*/ 293 h 293"/>
                <a:gd name="T14" fmla="*/ 0 w 156"/>
                <a:gd name="T15" fmla="*/ 22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78" y="84"/>
                  </a:lnTo>
                  <a:lnTo>
                    <a:pt x="156" y="0"/>
                  </a:lnTo>
                  <a:lnTo>
                    <a:pt x="156" y="73"/>
                  </a:lnTo>
                  <a:lnTo>
                    <a:pt x="156" y="126"/>
                  </a:lnTo>
                  <a:lnTo>
                    <a:pt x="78" y="209"/>
                  </a:lnTo>
                  <a:lnTo>
                    <a:pt x="0" y="293"/>
                  </a:lnTo>
                  <a:lnTo>
                    <a:pt x="0" y="22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8" name="Freeform 215"/>
            <p:cNvSpPr>
              <a:spLocks noChangeAspect="1"/>
            </p:cNvSpPr>
            <p:nvPr/>
          </p:nvSpPr>
          <p:spPr bwMode="auto">
            <a:xfrm>
              <a:off x="5315517" y="2832760"/>
              <a:ext cx="80174" cy="116894"/>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9" name="Freeform 216"/>
            <p:cNvSpPr>
              <a:spLocks noChangeAspect="1"/>
            </p:cNvSpPr>
            <p:nvPr/>
          </p:nvSpPr>
          <p:spPr bwMode="auto">
            <a:xfrm>
              <a:off x="5395691" y="2771315"/>
              <a:ext cx="85238" cy="115396"/>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8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62"/>
                  </a:lnTo>
                  <a:lnTo>
                    <a:pt x="166" y="125"/>
                  </a:lnTo>
                  <a:lnTo>
                    <a:pt x="88" y="208"/>
                  </a:lnTo>
                  <a:lnTo>
                    <a:pt x="0" y="292"/>
                  </a:lnTo>
                  <a:lnTo>
                    <a:pt x="0" y="156"/>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0" name="Freeform 217"/>
            <p:cNvSpPr>
              <a:spLocks noChangeAspect="1"/>
            </p:cNvSpPr>
            <p:nvPr/>
          </p:nvSpPr>
          <p:spPr bwMode="auto">
            <a:xfrm>
              <a:off x="5480929" y="2705375"/>
              <a:ext cx="86082" cy="115396"/>
            </a:xfrm>
            <a:custGeom>
              <a:avLst/>
              <a:gdLst>
                <a:gd name="T0" fmla="*/ 0 w 166"/>
                <a:gd name="T1" fmla="*/ 167 h 292"/>
                <a:gd name="T2" fmla="*/ 78 w 166"/>
                <a:gd name="T3" fmla="*/ 83 h 292"/>
                <a:gd name="T4" fmla="*/ 166 w 166"/>
                <a:gd name="T5" fmla="*/ 0 h 292"/>
                <a:gd name="T6" fmla="*/ 166 w 166"/>
                <a:gd name="T7" fmla="*/ 73 h 292"/>
                <a:gd name="T8" fmla="*/ 166 w 166"/>
                <a:gd name="T9" fmla="*/ 135 h 292"/>
                <a:gd name="T10" fmla="*/ 78 w 166"/>
                <a:gd name="T11" fmla="*/ 208 h 292"/>
                <a:gd name="T12" fmla="*/ 0 w 166"/>
                <a:gd name="T13" fmla="*/ 292 h 292"/>
                <a:gd name="T14" fmla="*/ 0 w 166"/>
                <a:gd name="T15" fmla="*/ 22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3"/>
                  </a:lnTo>
                  <a:lnTo>
                    <a:pt x="166" y="0"/>
                  </a:lnTo>
                  <a:lnTo>
                    <a:pt x="166" y="73"/>
                  </a:lnTo>
                  <a:lnTo>
                    <a:pt x="166" y="135"/>
                  </a:lnTo>
                  <a:lnTo>
                    <a:pt x="78" y="208"/>
                  </a:lnTo>
                  <a:lnTo>
                    <a:pt x="0" y="292"/>
                  </a:lnTo>
                  <a:lnTo>
                    <a:pt x="0" y="229"/>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1" name="Freeform 218"/>
            <p:cNvSpPr>
              <a:spLocks noChangeAspect="1"/>
            </p:cNvSpPr>
            <p:nvPr/>
          </p:nvSpPr>
          <p:spPr bwMode="auto">
            <a:xfrm>
              <a:off x="5567011" y="2639435"/>
              <a:ext cx="80174" cy="119143"/>
            </a:xfrm>
            <a:custGeom>
              <a:avLst/>
              <a:gdLst>
                <a:gd name="T0" fmla="*/ 0 w 156"/>
                <a:gd name="T1" fmla="*/ 167 h 302"/>
                <a:gd name="T2" fmla="*/ 78 w 156"/>
                <a:gd name="T3" fmla="*/ 83 h 302"/>
                <a:gd name="T4" fmla="*/ 156 w 156"/>
                <a:gd name="T5" fmla="*/ 0 h 302"/>
                <a:gd name="T6" fmla="*/ 156 w 156"/>
                <a:gd name="T7" fmla="*/ 146 h 302"/>
                <a:gd name="T8" fmla="*/ 78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78" y="83"/>
                  </a:lnTo>
                  <a:lnTo>
                    <a:pt x="156" y="0"/>
                  </a:lnTo>
                  <a:lnTo>
                    <a:pt x="156" y="146"/>
                  </a:lnTo>
                  <a:lnTo>
                    <a:pt x="78" y="229"/>
                  </a:lnTo>
                  <a:lnTo>
                    <a:pt x="0" y="302"/>
                  </a:lnTo>
                  <a:lnTo>
                    <a:pt x="0" y="240"/>
                  </a:lnTo>
                  <a:lnTo>
                    <a:pt x="0" y="167"/>
                  </a:lnTo>
                  <a:close/>
                </a:path>
              </a:pathLst>
            </a:custGeom>
            <a:solidFill>
              <a:srgbClr val="887765"/>
            </a:solidFill>
            <a:ln w="6350"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2" name="Freeform 219"/>
            <p:cNvSpPr>
              <a:spLocks noChangeAspect="1"/>
            </p:cNvSpPr>
            <p:nvPr/>
          </p:nvSpPr>
          <p:spPr bwMode="auto">
            <a:xfrm>
              <a:off x="5315517" y="3255378"/>
              <a:ext cx="80174" cy="115396"/>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3" name="Freeform 220"/>
            <p:cNvSpPr>
              <a:spLocks noChangeAspect="1"/>
            </p:cNvSpPr>
            <p:nvPr/>
          </p:nvSpPr>
          <p:spPr bwMode="auto">
            <a:xfrm>
              <a:off x="5395691" y="3189437"/>
              <a:ext cx="85238" cy="119892"/>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4" name="Freeform 221"/>
            <p:cNvSpPr>
              <a:spLocks noChangeAspect="1"/>
            </p:cNvSpPr>
            <p:nvPr/>
          </p:nvSpPr>
          <p:spPr bwMode="auto">
            <a:xfrm>
              <a:off x="5480929" y="3127243"/>
              <a:ext cx="86082" cy="119892"/>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5" name="Freeform 222"/>
            <p:cNvSpPr>
              <a:spLocks noChangeAspect="1"/>
            </p:cNvSpPr>
            <p:nvPr/>
          </p:nvSpPr>
          <p:spPr bwMode="auto">
            <a:xfrm>
              <a:off x="5567011" y="3065050"/>
              <a:ext cx="80174" cy="11614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6" name="Freeform 223"/>
            <p:cNvSpPr>
              <a:spLocks noChangeAspect="1"/>
            </p:cNvSpPr>
            <p:nvPr/>
          </p:nvSpPr>
          <p:spPr bwMode="auto">
            <a:xfrm>
              <a:off x="5315517" y="3201426"/>
              <a:ext cx="80174" cy="119892"/>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7" name="Freeform 224"/>
            <p:cNvSpPr>
              <a:spLocks noChangeAspect="1"/>
            </p:cNvSpPr>
            <p:nvPr/>
          </p:nvSpPr>
          <p:spPr bwMode="auto">
            <a:xfrm>
              <a:off x="5395691" y="3139233"/>
              <a:ext cx="85238" cy="11614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8" name="Freeform 225"/>
            <p:cNvSpPr>
              <a:spLocks noChangeAspect="1"/>
            </p:cNvSpPr>
            <p:nvPr/>
          </p:nvSpPr>
          <p:spPr bwMode="auto">
            <a:xfrm>
              <a:off x="5480929" y="3073292"/>
              <a:ext cx="86082" cy="11614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9" name="Freeform 226"/>
            <p:cNvSpPr>
              <a:spLocks noChangeAspect="1"/>
            </p:cNvSpPr>
            <p:nvPr/>
          </p:nvSpPr>
          <p:spPr bwMode="auto">
            <a:xfrm>
              <a:off x="5567011" y="3011098"/>
              <a:ext cx="80174" cy="116145"/>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0" name="Freeform 227"/>
            <p:cNvSpPr>
              <a:spLocks noChangeAspect="1"/>
            </p:cNvSpPr>
            <p:nvPr/>
          </p:nvSpPr>
          <p:spPr bwMode="auto">
            <a:xfrm>
              <a:off x="5315517" y="3151970"/>
              <a:ext cx="80174" cy="116145"/>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1" name="Freeform 228"/>
            <p:cNvSpPr>
              <a:spLocks noChangeAspect="1"/>
            </p:cNvSpPr>
            <p:nvPr/>
          </p:nvSpPr>
          <p:spPr bwMode="auto">
            <a:xfrm>
              <a:off x="5395691" y="3085281"/>
              <a:ext cx="85238" cy="11614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2" name="Freeform 229"/>
            <p:cNvSpPr>
              <a:spLocks noChangeAspect="1"/>
            </p:cNvSpPr>
            <p:nvPr/>
          </p:nvSpPr>
          <p:spPr bwMode="auto">
            <a:xfrm>
              <a:off x="5480929" y="3023837"/>
              <a:ext cx="86082" cy="115396"/>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3" name="Freeform 230"/>
            <p:cNvSpPr>
              <a:spLocks noChangeAspect="1"/>
            </p:cNvSpPr>
            <p:nvPr/>
          </p:nvSpPr>
          <p:spPr bwMode="auto">
            <a:xfrm>
              <a:off x="5567011" y="2957147"/>
              <a:ext cx="80174" cy="116145"/>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4" name="Freeform 231"/>
            <p:cNvSpPr>
              <a:spLocks noChangeAspect="1"/>
            </p:cNvSpPr>
            <p:nvPr/>
          </p:nvSpPr>
          <p:spPr bwMode="auto">
            <a:xfrm>
              <a:off x="5361089" y="2323970"/>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5" name="Freeform 232"/>
            <p:cNvSpPr>
              <a:spLocks noChangeAspect="1"/>
            </p:cNvSpPr>
            <p:nvPr/>
          </p:nvSpPr>
          <p:spPr bwMode="auto">
            <a:xfrm>
              <a:off x="5275851" y="2389910"/>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6" name="Freeform 233"/>
            <p:cNvSpPr>
              <a:spLocks noChangeAspect="1"/>
            </p:cNvSpPr>
            <p:nvPr/>
          </p:nvSpPr>
          <p:spPr bwMode="auto">
            <a:xfrm>
              <a:off x="5398222" y="2398153"/>
              <a:ext cx="84394" cy="115396"/>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7" name="Freeform 234"/>
            <p:cNvSpPr>
              <a:spLocks noChangeAspect="1"/>
            </p:cNvSpPr>
            <p:nvPr/>
          </p:nvSpPr>
          <p:spPr bwMode="auto">
            <a:xfrm>
              <a:off x="5482617" y="2339706"/>
              <a:ext cx="86082" cy="11614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8" name="Freeform 235"/>
            <p:cNvSpPr>
              <a:spLocks noChangeAspect="1"/>
            </p:cNvSpPr>
            <p:nvPr/>
          </p:nvSpPr>
          <p:spPr bwMode="auto">
            <a:xfrm>
              <a:off x="5567011" y="2273766"/>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9" name="Freeform 236"/>
            <p:cNvSpPr>
              <a:spLocks noChangeAspect="1"/>
            </p:cNvSpPr>
            <p:nvPr/>
          </p:nvSpPr>
          <p:spPr bwMode="auto">
            <a:xfrm>
              <a:off x="5361089" y="227376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0" name="Freeform 237"/>
            <p:cNvSpPr>
              <a:spLocks noChangeAspect="1"/>
            </p:cNvSpPr>
            <p:nvPr/>
          </p:nvSpPr>
          <p:spPr bwMode="auto">
            <a:xfrm>
              <a:off x="5277540" y="2339706"/>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1" name="Freeform 238"/>
            <p:cNvSpPr>
              <a:spLocks noChangeAspect="1"/>
            </p:cNvSpPr>
            <p:nvPr/>
          </p:nvSpPr>
          <p:spPr bwMode="auto">
            <a:xfrm>
              <a:off x="5315517" y="2779558"/>
              <a:ext cx="80174" cy="116145"/>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2" name="Freeform 239"/>
            <p:cNvSpPr>
              <a:spLocks noChangeAspect="1"/>
            </p:cNvSpPr>
            <p:nvPr/>
          </p:nvSpPr>
          <p:spPr bwMode="auto">
            <a:xfrm>
              <a:off x="5317204" y="2464093"/>
              <a:ext cx="81018" cy="11614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3" name="Freeform 240"/>
            <p:cNvSpPr>
              <a:spLocks noChangeAspect="1"/>
            </p:cNvSpPr>
            <p:nvPr/>
          </p:nvSpPr>
          <p:spPr bwMode="auto">
            <a:xfrm>
              <a:off x="5314673" y="2512800"/>
              <a:ext cx="80174"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4" name="Freeform 241"/>
            <p:cNvSpPr>
              <a:spLocks noChangeAspect="1"/>
            </p:cNvSpPr>
            <p:nvPr/>
          </p:nvSpPr>
          <p:spPr bwMode="auto">
            <a:xfrm>
              <a:off x="5109595" y="2512800"/>
              <a:ext cx="285252" cy="66690"/>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5" name="Freeform 242"/>
            <p:cNvSpPr>
              <a:spLocks noChangeAspect="1"/>
            </p:cNvSpPr>
            <p:nvPr/>
          </p:nvSpPr>
          <p:spPr bwMode="auto">
            <a:xfrm>
              <a:off x="5316360" y="2462594"/>
              <a:ext cx="81018"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6" name="Freeform 243"/>
            <p:cNvSpPr>
              <a:spLocks noChangeAspect="1"/>
            </p:cNvSpPr>
            <p:nvPr/>
          </p:nvSpPr>
          <p:spPr bwMode="auto">
            <a:xfrm>
              <a:off x="5186394" y="2401150"/>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7" name="Freeform 244"/>
            <p:cNvSpPr>
              <a:spLocks noChangeAspect="1"/>
            </p:cNvSpPr>
            <p:nvPr/>
          </p:nvSpPr>
          <p:spPr bwMode="auto">
            <a:xfrm>
              <a:off x="5111283" y="246259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8" name="Freeform 245"/>
            <p:cNvSpPr>
              <a:spLocks noChangeAspect="1"/>
            </p:cNvSpPr>
            <p:nvPr/>
          </p:nvSpPr>
          <p:spPr bwMode="auto">
            <a:xfrm>
              <a:off x="5025201" y="2528535"/>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9" name="Freeform 246"/>
            <p:cNvSpPr>
              <a:spLocks noChangeAspect="1"/>
            </p:cNvSpPr>
            <p:nvPr/>
          </p:nvSpPr>
          <p:spPr bwMode="auto">
            <a:xfrm>
              <a:off x="5234499" y="2527785"/>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0" name="Rectangle 939"/>
            <p:cNvSpPr>
              <a:spLocks noChangeAspect="1" noChangeArrowheads="1"/>
            </p:cNvSpPr>
            <p:nvPr/>
          </p:nvSpPr>
          <p:spPr bwMode="auto">
            <a:xfrm>
              <a:off x="3067926" y="2901697"/>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1" name="Rectangle 940"/>
            <p:cNvSpPr>
              <a:spLocks noChangeAspect="1" noChangeArrowheads="1"/>
            </p:cNvSpPr>
            <p:nvPr/>
          </p:nvSpPr>
          <p:spPr bwMode="auto">
            <a:xfrm>
              <a:off x="3273005" y="2901697"/>
              <a:ext cx="205922"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2" name="Rectangle 941"/>
            <p:cNvSpPr>
              <a:spLocks noChangeAspect="1" noChangeArrowheads="1"/>
            </p:cNvSpPr>
            <p:nvPr/>
          </p:nvSpPr>
          <p:spPr bwMode="auto">
            <a:xfrm>
              <a:off x="3478925" y="2901697"/>
              <a:ext cx="205922"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3" name="Rectangle 942"/>
            <p:cNvSpPr>
              <a:spLocks noChangeAspect="1" noChangeArrowheads="1"/>
            </p:cNvSpPr>
            <p:nvPr/>
          </p:nvSpPr>
          <p:spPr bwMode="auto">
            <a:xfrm>
              <a:off x="3684847" y="2901697"/>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4" name="Rectangle 943"/>
            <p:cNvSpPr>
              <a:spLocks noChangeAspect="1" noChangeArrowheads="1"/>
            </p:cNvSpPr>
            <p:nvPr/>
          </p:nvSpPr>
          <p:spPr bwMode="auto">
            <a:xfrm>
              <a:off x="3889924" y="2901697"/>
              <a:ext cx="200014"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5" name="Rectangle 944"/>
            <p:cNvSpPr>
              <a:spLocks noChangeAspect="1" noChangeArrowheads="1"/>
            </p:cNvSpPr>
            <p:nvPr/>
          </p:nvSpPr>
          <p:spPr bwMode="auto">
            <a:xfrm>
              <a:off x="3067926" y="3004355"/>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6" name="Rectangle 945"/>
            <p:cNvSpPr>
              <a:spLocks noChangeAspect="1" noChangeArrowheads="1"/>
            </p:cNvSpPr>
            <p:nvPr/>
          </p:nvSpPr>
          <p:spPr bwMode="auto">
            <a:xfrm>
              <a:off x="3273005" y="3004355"/>
              <a:ext cx="205922"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7" name="Rectangle 946"/>
            <p:cNvSpPr>
              <a:spLocks noChangeAspect="1" noChangeArrowheads="1"/>
            </p:cNvSpPr>
            <p:nvPr/>
          </p:nvSpPr>
          <p:spPr bwMode="auto">
            <a:xfrm>
              <a:off x="3478925" y="3004355"/>
              <a:ext cx="205922"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8" name="Rectangle 947"/>
            <p:cNvSpPr>
              <a:spLocks noChangeAspect="1" noChangeArrowheads="1"/>
            </p:cNvSpPr>
            <p:nvPr/>
          </p:nvSpPr>
          <p:spPr bwMode="auto">
            <a:xfrm>
              <a:off x="3684847" y="3004355"/>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9" name="Rectangle 948"/>
            <p:cNvSpPr>
              <a:spLocks noChangeAspect="1" noChangeArrowheads="1"/>
            </p:cNvSpPr>
            <p:nvPr/>
          </p:nvSpPr>
          <p:spPr bwMode="auto">
            <a:xfrm>
              <a:off x="3889924" y="3004355"/>
              <a:ext cx="200014"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0" name="Rectangle 949"/>
            <p:cNvSpPr>
              <a:spLocks noChangeAspect="1" noChangeArrowheads="1"/>
            </p:cNvSpPr>
            <p:nvPr/>
          </p:nvSpPr>
          <p:spPr bwMode="auto">
            <a:xfrm>
              <a:off x="3067926" y="3058305"/>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1" name="Rectangle 950"/>
            <p:cNvSpPr>
              <a:spLocks noChangeAspect="1" noChangeArrowheads="1"/>
            </p:cNvSpPr>
            <p:nvPr/>
          </p:nvSpPr>
          <p:spPr bwMode="auto">
            <a:xfrm>
              <a:off x="3273005" y="3058305"/>
              <a:ext cx="205922"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2" name="Rectangle 951"/>
            <p:cNvSpPr>
              <a:spLocks noChangeAspect="1" noChangeArrowheads="1"/>
            </p:cNvSpPr>
            <p:nvPr/>
          </p:nvSpPr>
          <p:spPr bwMode="auto">
            <a:xfrm>
              <a:off x="3478925" y="3058305"/>
              <a:ext cx="205922"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3" name="Rectangle 952"/>
            <p:cNvSpPr>
              <a:spLocks noChangeAspect="1" noChangeArrowheads="1"/>
            </p:cNvSpPr>
            <p:nvPr/>
          </p:nvSpPr>
          <p:spPr bwMode="auto">
            <a:xfrm>
              <a:off x="3684847" y="3058305"/>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4" name="Rectangle 953"/>
            <p:cNvSpPr>
              <a:spLocks noChangeAspect="1" noChangeArrowheads="1"/>
            </p:cNvSpPr>
            <p:nvPr/>
          </p:nvSpPr>
          <p:spPr bwMode="auto">
            <a:xfrm>
              <a:off x="3889924" y="3058305"/>
              <a:ext cx="200014"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5" name="Rectangle 954"/>
            <p:cNvSpPr>
              <a:spLocks noChangeAspect="1" noChangeArrowheads="1"/>
            </p:cNvSpPr>
            <p:nvPr/>
          </p:nvSpPr>
          <p:spPr bwMode="auto">
            <a:xfrm>
              <a:off x="3067926" y="3107761"/>
              <a:ext cx="205077"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6" name="Rectangle 955"/>
            <p:cNvSpPr>
              <a:spLocks noChangeAspect="1" noChangeArrowheads="1"/>
            </p:cNvSpPr>
            <p:nvPr/>
          </p:nvSpPr>
          <p:spPr bwMode="auto">
            <a:xfrm>
              <a:off x="3273005" y="3107761"/>
              <a:ext cx="205922"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7" name="Rectangle 956"/>
            <p:cNvSpPr>
              <a:spLocks noChangeAspect="1" noChangeArrowheads="1"/>
            </p:cNvSpPr>
            <p:nvPr/>
          </p:nvSpPr>
          <p:spPr bwMode="auto">
            <a:xfrm>
              <a:off x="3478925" y="3107761"/>
              <a:ext cx="205922"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8" name="Rectangle 957"/>
            <p:cNvSpPr>
              <a:spLocks noChangeAspect="1" noChangeArrowheads="1"/>
            </p:cNvSpPr>
            <p:nvPr/>
          </p:nvSpPr>
          <p:spPr bwMode="auto">
            <a:xfrm>
              <a:off x="3684847" y="3107761"/>
              <a:ext cx="205077"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9" name="Rectangle 958"/>
            <p:cNvSpPr>
              <a:spLocks noChangeAspect="1" noChangeArrowheads="1"/>
            </p:cNvSpPr>
            <p:nvPr/>
          </p:nvSpPr>
          <p:spPr bwMode="auto">
            <a:xfrm>
              <a:off x="3889924" y="3107761"/>
              <a:ext cx="200014"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0" name="Rectangle 959"/>
            <p:cNvSpPr>
              <a:spLocks noChangeAspect="1" noChangeArrowheads="1"/>
            </p:cNvSpPr>
            <p:nvPr/>
          </p:nvSpPr>
          <p:spPr bwMode="auto">
            <a:xfrm>
              <a:off x="3067926" y="2951153"/>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1" name="Rectangle 960"/>
            <p:cNvSpPr>
              <a:spLocks noChangeAspect="1" noChangeArrowheads="1"/>
            </p:cNvSpPr>
            <p:nvPr/>
          </p:nvSpPr>
          <p:spPr bwMode="auto">
            <a:xfrm>
              <a:off x="3273005" y="2951153"/>
              <a:ext cx="205922"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2" name="Rectangle 961"/>
            <p:cNvSpPr>
              <a:spLocks noChangeAspect="1" noChangeArrowheads="1"/>
            </p:cNvSpPr>
            <p:nvPr/>
          </p:nvSpPr>
          <p:spPr bwMode="auto">
            <a:xfrm>
              <a:off x="3478925" y="2951153"/>
              <a:ext cx="205922"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3" name="Rectangle 962"/>
            <p:cNvSpPr>
              <a:spLocks noChangeAspect="1" noChangeArrowheads="1"/>
            </p:cNvSpPr>
            <p:nvPr/>
          </p:nvSpPr>
          <p:spPr bwMode="auto">
            <a:xfrm>
              <a:off x="3684847" y="2951153"/>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4" name="Rectangle 963"/>
            <p:cNvSpPr>
              <a:spLocks noChangeAspect="1" noChangeArrowheads="1"/>
            </p:cNvSpPr>
            <p:nvPr/>
          </p:nvSpPr>
          <p:spPr bwMode="auto">
            <a:xfrm>
              <a:off x="3889924" y="2951153"/>
              <a:ext cx="200014"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5" name="Rectangle 964"/>
            <p:cNvSpPr>
              <a:spLocks noChangeAspect="1" noChangeArrowheads="1"/>
            </p:cNvSpPr>
            <p:nvPr/>
          </p:nvSpPr>
          <p:spPr bwMode="auto">
            <a:xfrm>
              <a:off x="3067926" y="3269614"/>
              <a:ext cx="205077"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6" name="Rectangle 965"/>
            <p:cNvSpPr>
              <a:spLocks noChangeAspect="1" noChangeArrowheads="1"/>
            </p:cNvSpPr>
            <p:nvPr/>
          </p:nvSpPr>
          <p:spPr bwMode="auto">
            <a:xfrm>
              <a:off x="3273005" y="3269614"/>
              <a:ext cx="205922"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7" name="Rectangle 966"/>
            <p:cNvSpPr>
              <a:spLocks noChangeAspect="1" noChangeArrowheads="1"/>
            </p:cNvSpPr>
            <p:nvPr/>
          </p:nvSpPr>
          <p:spPr bwMode="auto">
            <a:xfrm>
              <a:off x="3478925" y="3269614"/>
              <a:ext cx="205922"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8" name="Rectangle 967"/>
            <p:cNvSpPr>
              <a:spLocks noChangeAspect="1" noChangeArrowheads="1"/>
            </p:cNvSpPr>
            <p:nvPr/>
          </p:nvSpPr>
          <p:spPr bwMode="auto">
            <a:xfrm>
              <a:off x="3684847" y="3269614"/>
              <a:ext cx="205077"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9" name="Rectangle 968"/>
            <p:cNvSpPr>
              <a:spLocks noChangeAspect="1" noChangeArrowheads="1"/>
            </p:cNvSpPr>
            <p:nvPr/>
          </p:nvSpPr>
          <p:spPr bwMode="auto">
            <a:xfrm>
              <a:off x="3889924" y="3269614"/>
              <a:ext cx="200014"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0" name="Rectangle 969"/>
            <p:cNvSpPr>
              <a:spLocks noChangeAspect="1" noChangeArrowheads="1"/>
            </p:cNvSpPr>
            <p:nvPr/>
          </p:nvSpPr>
          <p:spPr bwMode="auto">
            <a:xfrm>
              <a:off x="3067926" y="3322816"/>
              <a:ext cx="205077"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1" name="Rectangle 970"/>
            <p:cNvSpPr>
              <a:spLocks noChangeAspect="1" noChangeArrowheads="1"/>
            </p:cNvSpPr>
            <p:nvPr/>
          </p:nvSpPr>
          <p:spPr bwMode="auto">
            <a:xfrm>
              <a:off x="3273005" y="3322816"/>
              <a:ext cx="205922"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2" name="Rectangle 971"/>
            <p:cNvSpPr>
              <a:spLocks noChangeAspect="1" noChangeArrowheads="1"/>
            </p:cNvSpPr>
            <p:nvPr/>
          </p:nvSpPr>
          <p:spPr bwMode="auto">
            <a:xfrm>
              <a:off x="3478925" y="3322816"/>
              <a:ext cx="205922"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3" name="Rectangle 972"/>
            <p:cNvSpPr>
              <a:spLocks noChangeAspect="1" noChangeArrowheads="1"/>
            </p:cNvSpPr>
            <p:nvPr/>
          </p:nvSpPr>
          <p:spPr bwMode="auto">
            <a:xfrm>
              <a:off x="3684847" y="3322816"/>
              <a:ext cx="205077"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4" name="Rectangle 973"/>
            <p:cNvSpPr>
              <a:spLocks noChangeAspect="1" noChangeArrowheads="1"/>
            </p:cNvSpPr>
            <p:nvPr/>
          </p:nvSpPr>
          <p:spPr bwMode="auto">
            <a:xfrm>
              <a:off x="3889924" y="3322816"/>
              <a:ext cx="200014"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5" name="Rectangle 974"/>
            <p:cNvSpPr>
              <a:spLocks noChangeAspect="1" noChangeArrowheads="1"/>
            </p:cNvSpPr>
            <p:nvPr/>
          </p:nvSpPr>
          <p:spPr bwMode="auto">
            <a:xfrm>
              <a:off x="3067926" y="3373021"/>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6" name="Rectangle 975"/>
            <p:cNvSpPr>
              <a:spLocks noChangeAspect="1" noChangeArrowheads="1"/>
            </p:cNvSpPr>
            <p:nvPr/>
          </p:nvSpPr>
          <p:spPr bwMode="auto">
            <a:xfrm>
              <a:off x="3273005" y="3373021"/>
              <a:ext cx="205922"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7" name="Rectangle 976"/>
            <p:cNvSpPr>
              <a:spLocks noChangeAspect="1" noChangeArrowheads="1"/>
            </p:cNvSpPr>
            <p:nvPr/>
          </p:nvSpPr>
          <p:spPr bwMode="auto">
            <a:xfrm>
              <a:off x="3478925" y="3373021"/>
              <a:ext cx="205922"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8" name="Rectangle 977"/>
            <p:cNvSpPr>
              <a:spLocks noChangeAspect="1" noChangeArrowheads="1"/>
            </p:cNvSpPr>
            <p:nvPr/>
          </p:nvSpPr>
          <p:spPr bwMode="auto">
            <a:xfrm>
              <a:off x="3684847" y="3373021"/>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9" name="Rectangle 978"/>
            <p:cNvSpPr>
              <a:spLocks noChangeAspect="1" noChangeArrowheads="1"/>
            </p:cNvSpPr>
            <p:nvPr/>
          </p:nvSpPr>
          <p:spPr bwMode="auto">
            <a:xfrm>
              <a:off x="3889924" y="3373021"/>
              <a:ext cx="200014"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0" name="Rectangle 979"/>
            <p:cNvSpPr>
              <a:spLocks noChangeAspect="1" noChangeArrowheads="1"/>
            </p:cNvSpPr>
            <p:nvPr/>
          </p:nvSpPr>
          <p:spPr bwMode="auto">
            <a:xfrm>
              <a:off x="3067926" y="3431468"/>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1" name="Rectangle 980"/>
            <p:cNvSpPr>
              <a:spLocks noChangeAspect="1" noChangeArrowheads="1"/>
            </p:cNvSpPr>
            <p:nvPr/>
          </p:nvSpPr>
          <p:spPr bwMode="auto">
            <a:xfrm>
              <a:off x="3273005" y="3431468"/>
              <a:ext cx="205922"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2" name="Rectangle 981"/>
            <p:cNvSpPr>
              <a:spLocks noChangeAspect="1" noChangeArrowheads="1"/>
            </p:cNvSpPr>
            <p:nvPr/>
          </p:nvSpPr>
          <p:spPr bwMode="auto">
            <a:xfrm>
              <a:off x="3478925" y="3431468"/>
              <a:ext cx="205922"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3" name="Rectangle 982"/>
            <p:cNvSpPr>
              <a:spLocks noChangeAspect="1" noChangeArrowheads="1"/>
            </p:cNvSpPr>
            <p:nvPr/>
          </p:nvSpPr>
          <p:spPr bwMode="auto">
            <a:xfrm>
              <a:off x="3684847" y="3431468"/>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4" name="Rectangle 983"/>
            <p:cNvSpPr>
              <a:spLocks noChangeAspect="1" noChangeArrowheads="1"/>
            </p:cNvSpPr>
            <p:nvPr/>
          </p:nvSpPr>
          <p:spPr bwMode="auto">
            <a:xfrm>
              <a:off x="3889924" y="3431468"/>
              <a:ext cx="200014"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5" name="Rectangle 984"/>
            <p:cNvSpPr>
              <a:spLocks noChangeAspect="1" noChangeArrowheads="1"/>
            </p:cNvSpPr>
            <p:nvPr/>
          </p:nvSpPr>
          <p:spPr bwMode="auto">
            <a:xfrm>
              <a:off x="3067926" y="3480174"/>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6" name="Rectangle 985"/>
            <p:cNvSpPr>
              <a:spLocks noChangeAspect="1" noChangeArrowheads="1"/>
            </p:cNvSpPr>
            <p:nvPr/>
          </p:nvSpPr>
          <p:spPr bwMode="auto">
            <a:xfrm>
              <a:off x="3273005" y="3480174"/>
              <a:ext cx="205922"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7" name="Rectangle 986"/>
            <p:cNvSpPr>
              <a:spLocks noChangeAspect="1" noChangeArrowheads="1"/>
            </p:cNvSpPr>
            <p:nvPr/>
          </p:nvSpPr>
          <p:spPr bwMode="auto">
            <a:xfrm>
              <a:off x="3478925" y="3480174"/>
              <a:ext cx="205922"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8" name="Rectangle 987"/>
            <p:cNvSpPr>
              <a:spLocks noChangeAspect="1" noChangeArrowheads="1"/>
            </p:cNvSpPr>
            <p:nvPr/>
          </p:nvSpPr>
          <p:spPr bwMode="auto">
            <a:xfrm>
              <a:off x="3684847" y="3480174"/>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9" name="Rectangle 988"/>
            <p:cNvSpPr>
              <a:spLocks noChangeAspect="1" noChangeArrowheads="1"/>
            </p:cNvSpPr>
            <p:nvPr/>
          </p:nvSpPr>
          <p:spPr bwMode="auto">
            <a:xfrm>
              <a:off x="3889924" y="3480174"/>
              <a:ext cx="200014"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0" name="Rectangle 989"/>
            <p:cNvSpPr>
              <a:spLocks noChangeAspect="1" noChangeArrowheads="1"/>
            </p:cNvSpPr>
            <p:nvPr/>
          </p:nvSpPr>
          <p:spPr bwMode="auto">
            <a:xfrm>
              <a:off x="3067926" y="3166208"/>
              <a:ext cx="205077"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1" name="Rectangle 990"/>
            <p:cNvSpPr>
              <a:spLocks noChangeAspect="1" noChangeArrowheads="1"/>
            </p:cNvSpPr>
            <p:nvPr/>
          </p:nvSpPr>
          <p:spPr bwMode="auto">
            <a:xfrm>
              <a:off x="3273005" y="3166208"/>
              <a:ext cx="205922"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2" name="Rectangle 991"/>
            <p:cNvSpPr>
              <a:spLocks noChangeAspect="1" noChangeArrowheads="1"/>
            </p:cNvSpPr>
            <p:nvPr/>
          </p:nvSpPr>
          <p:spPr bwMode="auto">
            <a:xfrm>
              <a:off x="3478925" y="3166208"/>
              <a:ext cx="205922"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3" name="Rectangle 992"/>
            <p:cNvSpPr>
              <a:spLocks noChangeAspect="1" noChangeArrowheads="1"/>
            </p:cNvSpPr>
            <p:nvPr/>
          </p:nvSpPr>
          <p:spPr bwMode="auto">
            <a:xfrm>
              <a:off x="3684847" y="3166208"/>
              <a:ext cx="205077"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4" name="Rectangle 993"/>
            <p:cNvSpPr>
              <a:spLocks noChangeAspect="1" noChangeArrowheads="1"/>
            </p:cNvSpPr>
            <p:nvPr/>
          </p:nvSpPr>
          <p:spPr bwMode="auto">
            <a:xfrm>
              <a:off x="3067926" y="3215663"/>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5" name="Rectangle 994"/>
            <p:cNvSpPr>
              <a:spLocks noChangeAspect="1" noChangeArrowheads="1"/>
            </p:cNvSpPr>
            <p:nvPr/>
          </p:nvSpPr>
          <p:spPr bwMode="auto">
            <a:xfrm>
              <a:off x="3273005" y="3215663"/>
              <a:ext cx="205922"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6" name="Rectangle 995"/>
            <p:cNvSpPr>
              <a:spLocks noChangeAspect="1" noChangeArrowheads="1"/>
            </p:cNvSpPr>
            <p:nvPr/>
          </p:nvSpPr>
          <p:spPr bwMode="auto">
            <a:xfrm>
              <a:off x="3478925" y="3215663"/>
              <a:ext cx="205922"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7" name="Rectangle 996"/>
            <p:cNvSpPr>
              <a:spLocks noChangeAspect="1" noChangeArrowheads="1"/>
            </p:cNvSpPr>
            <p:nvPr/>
          </p:nvSpPr>
          <p:spPr bwMode="auto">
            <a:xfrm>
              <a:off x="3684847" y="3215663"/>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8" name="Rectangle 997"/>
            <p:cNvSpPr>
              <a:spLocks noChangeAspect="1" noChangeArrowheads="1"/>
            </p:cNvSpPr>
            <p:nvPr/>
          </p:nvSpPr>
          <p:spPr bwMode="auto">
            <a:xfrm>
              <a:off x="3889924" y="3215663"/>
              <a:ext cx="200014"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9" name="Rectangle 998"/>
            <p:cNvSpPr>
              <a:spLocks noChangeAspect="1" noChangeArrowheads="1"/>
            </p:cNvSpPr>
            <p:nvPr/>
          </p:nvSpPr>
          <p:spPr bwMode="auto">
            <a:xfrm>
              <a:off x="3067926" y="3642028"/>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0" name="Rectangle 999"/>
            <p:cNvSpPr>
              <a:spLocks noChangeAspect="1" noChangeArrowheads="1"/>
            </p:cNvSpPr>
            <p:nvPr/>
          </p:nvSpPr>
          <p:spPr bwMode="auto">
            <a:xfrm>
              <a:off x="3273005" y="3642028"/>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1" name="Rectangle 1000"/>
            <p:cNvSpPr>
              <a:spLocks noChangeAspect="1" noChangeArrowheads="1"/>
            </p:cNvSpPr>
            <p:nvPr/>
          </p:nvSpPr>
          <p:spPr bwMode="auto">
            <a:xfrm>
              <a:off x="3478925" y="3642028"/>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2" name="Rectangle 1001"/>
            <p:cNvSpPr>
              <a:spLocks noChangeAspect="1" noChangeArrowheads="1"/>
            </p:cNvSpPr>
            <p:nvPr/>
          </p:nvSpPr>
          <p:spPr bwMode="auto">
            <a:xfrm>
              <a:off x="3684847" y="3642028"/>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3" name="Rectangle 1002"/>
            <p:cNvSpPr>
              <a:spLocks noChangeAspect="1" noChangeArrowheads="1"/>
            </p:cNvSpPr>
            <p:nvPr/>
          </p:nvSpPr>
          <p:spPr bwMode="auto">
            <a:xfrm>
              <a:off x="3889924" y="3642028"/>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4" name="Rectangle 1003"/>
            <p:cNvSpPr>
              <a:spLocks noChangeAspect="1" noChangeArrowheads="1"/>
            </p:cNvSpPr>
            <p:nvPr/>
          </p:nvSpPr>
          <p:spPr bwMode="auto">
            <a:xfrm>
              <a:off x="3067926" y="3588077"/>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5" name="Rectangle 1004"/>
            <p:cNvSpPr>
              <a:spLocks noChangeAspect="1" noChangeArrowheads="1"/>
            </p:cNvSpPr>
            <p:nvPr/>
          </p:nvSpPr>
          <p:spPr bwMode="auto">
            <a:xfrm>
              <a:off x="3273005" y="3588077"/>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6" name="Rectangle 1005"/>
            <p:cNvSpPr>
              <a:spLocks noChangeAspect="1" noChangeArrowheads="1"/>
            </p:cNvSpPr>
            <p:nvPr/>
          </p:nvSpPr>
          <p:spPr bwMode="auto">
            <a:xfrm>
              <a:off x="3478925" y="3588077"/>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7" name="Rectangle 1006"/>
            <p:cNvSpPr>
              <a:spLocks noChangeAspect="1" noChangeArrowheads="1"/>
            </p:cNvSpPr>
            <p:nvPr/>
          </p:nvSpPr>
          <p:spPr bwMode="auto">
            <a:xfrm>
              <a:off x="3684847" y="3588077"/>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8" name="Rectangle 1007"/>
            <p:cNvSpPr>
              <a:spLocks noChangeAspect="1" noChangeArrowheads="1"/>
            </p:cNvSpPr>
            <p:nvPr/>
          </p:nvSpPr>
          <p:spPr bwMode="auto">
            <a:xfrm>
              <a:off x="3889924" y="3588077"/>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9" name="Rectangle 1008"/>
            <p:cNvSpPr>
              <a:spLocks noChangeAspect="1" noChangeArrowheads="1"/>
            </p:cNvSpPr>
            <p:nvPr/>
          </p:nvSpPr>
          <p:spPr bwMode="auto">
            <a:xfrm>
              <a:off x="3067926" y="3534125"/>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0" name="Rectangle 1009"/>
            <p:cNvSpPr>
              <a:spLocks noChangeAspect="1" noChangeArrowheads="1"/>
            </p:cNvSpPr>
            <p:nvPr/>
          </p:nvSpPr>
          <p:spPr bwMode="auto">
            <a:xfrm>
              <a:off x="3273005" y="3534125"/>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1" name="Rectangle 1010"/>
            <p:cNvSpPr>
              <a:spLocks noChangeAspect="1" noChangeArrowheads="1"/>
            </p:cNvSpPr>
            <p:nvPr/>
          </p:nvSpPr>
          <p:spPr bwMode="auto">
            <a:xfrm>
              <a:off x="3478925" y="3534125"/>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2" name="Rectangle 1011"/>
            <p:cNvSpPr>
              <a:spLocks noChangeAspect="1" noChangeArrowheads="1"/>
            </p:cNvSpPr>
            <p:nvPr/>
          </p:nvSpPr>
          <p:spPr bwMode="auto">
            <a:xfrm>
              <a:off x="3684847" y="3534125"/>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3" name="Rectangle 1012"/>
            <p:cNvSpPr>
              <a:spLocks noChangeAspect="1" noChangeArrowheads="1"/>
            </p:cNvSpPr>
            <p:nvPr/>
          </p:nvSpPr>
          <p:spPr bwMode="auto">
            <a:xfrm>
              <a:off x="3889924" y="3534125"/>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4" name="Freeform 322"/>
            <p:cNvSpPr>
              <a:spLocks noChangeAspect="1"/>
            </p:cNvSpPr>
            <p:nvPr/>
          </p:nvSpPr>
          <p:spPr bwMode="auto">
            <a:xfrm>
              <a:off x="3725356" y="2644680"/>
              <a:ext cx="285252" cy="65941"/>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5" name="Freeform 323"/>
            <p:cNvSpPr>
              <a:spLocks noChangeAspect="1"/>
            </p:cNvSpPr>
            <p:nvPr/>
          </p:nvSpPr>
          <p:spPr bwMode="auto">
            <a:xfrm>
              <a:off x="3638430" y="2710621"/>
              <a:ext cx="292003" cy="6669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6" name="Freeform 324"/>
            <p:cNvSpPr>
              <a:spLocks noChangeAspect="1"/>
            </p:cNvSpPr>
            <p:nvPr/>
          </p:nvSpPr>
          <p:spPr bwMode="auto">
            <a:xfrm>
              <a:off x="3559100" y="2777310"/>
              <a:ext cx="285252" cy="57697"/>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7" name="Freeform 325"/>
            <p:cNvSpPr>
              <a:spLocks noChangeAspect="1"/>
            </p:cNvSpPr>
            <p:nvPr/>
          </p:nvSpPr>
          <p:spPr bwMode="auto">
            <a:xfrm>
              <a:off x="3478925" y="2835008"/>
              <a:ext cx="280188" cy="6669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8" name="Rectangle 1017"/>
            <p:cNvSpPr>
              <a:spLocks noChangeAspect="1" noChangeArrowheads="1"/>
            </p:cNvSpPr>
            <p:nvPr/>
          </p:nvSpPr>
          <p:spPr bwMode="auto">
            <a:xfrm>
              <a:off x="3889924" y="3166208"/>
              <a:ext cx="200014" cy="49455"/>
            </a:xfrm>
            <a:prstGeom prst="rect">
              <a:avLst/>
            </a:prstGeom>
            <a:solidFill>
              <a:srgbClr val="887765"/>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9" name="Rectangle 1018"/>
            <p:cNvSpPr>
              <a:spLocks noChangeAspect="1" noChangeArrowheads="1"/>
            </p:cNvSpPr>
            <p:nvPr/>
          </p:nvSpPr>
          <p:spPr bwMode="auto">
            <a:xfrm>
              <a:off x="2249305" y="2901697"/>
              <a:ext cx="205922"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0" name="Rectangle 1019"/>
            <p:cNvSpPr>
              <a:spLocks noChangeAspect="1" noChangeArrowheads="1"/>
            </p:cNvSpPr>
            <p:nvPr/>
          </p:nvSpPr>
          <p:spPr bwMode="auto">
            <a:xfrm>
              <a:off x="2455226" y="2901697"/>
              <a:ext cx="205922"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1" name="Rectangle 1020"/>
            <p:cNvSpPr>
              <a:spLocks noChangeAspect="1" noChangeArrowheads="1"/>
            </p:cNvSpPr>
            <p:nvPr/>
          </p:nvSpPr>
          <p:spPr bwMode="auto">
            <a:xfrm>
              <a:off x="2661148" y="2901697"/>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2" name="Rectangle 1021"/>
            <p:cNvSpPr>
              <a:spLocks noChangeAspect="1" noChangeArrowheads="1"/>
            </p:cNvSpPr>
            <p:nvPr/>
          </p:nvSpPr>
          <p:spPr bwMode="auto">
            <a:xfrm>
              <a:off x="2866225" y="2901697"/>
              <a:ext cx="200014"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3" name="Rectangle 1022"/>
            <p:cNvSpPr>
              <a:spLocks noChangeAspect="1" noChangeArrowheads="1"/>
            </p:cNvSpPr>
            <p:nvPr/>
          </p:nvSpPr>
          <p:spPr bwMode="auto">
            <a:xfrm>
              <a:off x="2249305" y="3004355"/>
              <a:ext cx="205922"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4" name="Rectangle 1023"/>
            <p:cNvSpPr>
              <a:spLocks noChangeAspect="1" noChangeArrowheads="1"/>
            </p:cNvSpPr>
            <p:nvPr/>
          </p:nvSpPr>
          <p:spPr bwMode="auto">
            <a:xfrm>
              <a:off x="2455226" y="3004355"/>
              <a:ext cx="205922"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5" name="Rectangle 1024"/>
            <p:cNvSpPr>
              <a:spLocks noChangeAspect="1" noChangeArrowheads="1"/>
            </p:cNvSpPr>
            <p:nvPr/>
          </p:nvSpPr>
          <p:spPr bwMode="auto">
            <a:xfrm>
              <a:off x="2661148" y="3004355"/>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6" name="Rectangle 1025"/>
            <p:cNvSpPr>
              <a:spLocks noChangeAspect="1" noChangeArrowheads="1"/>
            </p:cNvSpPr>
            <p:nvPr/>
          </p:nvSpPr>
          <p:spPr bwMode="auto">
            <a:xfrm>
              <a:off x="2866225" y="3004355"/>
              <a:ext cx="200014"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7" name="Rectangle 1026"/>
            <p:cNvSpPr>
              <a:spLocks noChangeAspect="1" noChangeArrowheads="1"/>
            </p:cNvSpPr>
            <p:nvPr/>
          </p:nvSpPr>
          <p:spPr bwMode="auto">
            <a:xfrm>
              <a:off x="2249305" y="3058305"/>
              <a:ext cx="205922"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8" name="Rectangle 1027"/>
            <p:cNvSpPr>
              <a:spLocks noChangeAspect="1" noChangeArrowheads="1"/>
            </p:cNvSpPr>
            <p:nvPr/>
          </p:nvSpPr>
          <p:spPr bwMode="auto">
            <a:xfrm>
              <a:off x="2455226" y="3058305"/>
              <a:ext cx="205922"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9" name="Rectangle 1028"/>
            <p:cNvSpPr>
              <a:spLocks noChangeAspect="1" noChangeArrowheads="1"/>
            </p:cNvSpPr>
            <p:nvPr/>
          </p:nvSpPr>
          <p:spPr bwMode="auto">
            <a:xfrm>
              <a:off x="2661148" y="3058305"/>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0" name="Rectangle 1029"/>
            <p:cNvSpPr>
              <a:spLocks noChangeAspect="1" noChangeArrowheads="1"/>
            </p:cNvSpPr>
            <p:nvPr/>
          </p:nvSpPr>
          <p:spPr bwMode="auto">
            <a:xfrm>
              <a:off x="2866225" y="3058305"/>
              <a:ext cx="200014"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1" name="Rectangle 1030"/>
            <p:cNvSpPr>
              <a:spLocks noChangeAspect="1" noChangeArrowheads="1"/>
            </p:cNvSpPr>
            <p:nvPr/>
          </p:nvSpPr>
          <p:spPr bwMode="auto">
            <a:xfrm>
              <a:off x="2249305" y="3107761"/>
              <a:ext cx="205922"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2" name="Rectangle 1031"/>
            <p:cNvSpPr>
              <a:spLocks noChangeAspect="1" noChangeArrowheads="1"/>
            </p:cNvSpPr>
            <p:nvPr/>
          </p:nvSpPr>
          <p:spPr bwMode="auto">
            <a:xfrm>
              <a:off x="2455226" y="3107761"/>
              <a:ext cx="205922"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3" name="Rectangle 1032"/>
            <p:cNvSpPr>
              <a:spLocks noChangeAspect="1" noChangeArrowheads="1"/>
            </p:cNvSpPr>
            <p:nvPr/>
          </p:nvSpPr>
          <p:spPr bwMode="auto">
            <a:xfrm>
              <a:off x="2661148" y="3107761"/>
              <a:ext cx="205077"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4" name="Rectangle 1033"/>
            <p:cNvSpPr>
              <a:spLocks noChangeAspect="1" noChangeArrowheads="1"/>
            </p:cNvSpPr>
            <p:nvPr/>
          </p:nvSpPr>
          <p:spPr bwMode="auto">
            <a:xfrm>
              <a:off x="2866225" y="3107761"/>
              <a:ext cx="200014"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5" name="Rectangle 1034"/>
            <p:cNvSpPr>
              <a:spLocks noChangeAspect="1" noChangeArrowheads="1"/>
            </p:cNvSpPr>
            <p:nvPr/>
          </p:nvSpPr>
          <p:spPr bwMode="auto">
            <a:xfrm>
              <a:off x="2249305" y="2951153"/>
              <a:ext cx="205922"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6" name="Rectangle 1035"/>
            <p:cNvSpPr>
              <a:spLocks noChangeAspect="1" noChangeArrowheads="1"/>
            </p:cNvSpPr>
            <p:nvPr/>
          </p:nvSpPr>
          <p:spPr bwMode="auto">
            <a:xfrm>
              <a:off x="2455226" y="2951153"/>
              <a:ext cx="205922"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7" name="Rectangle 1036"/>
            <p:cNvSpPr>
              <a:spLocks noChangeAspect="1" noChangeArrowheads="1"/>
            </p:cNvSpPr>
            <p:nvPr/>
          </p:nvSpPr>
          <p:spPr bwMode="auto">
            <a:xfrm>
              <a:off x="2661148" y="2951153"/>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8" name="Rectangle 1037"/>
            <p:cNvSpPr>
              <a:spLocks noChangeAspect="1" noChangeArrowheads="1"/>
            </p:cNvSpPr>
            <p:nvPr/>
          </p:nvSpPr>
          <p:spPr bwMode="auto">
            <a:xfrm>
              <a:off x="2866225" y="2951153"/>
              <a:ext cx="200014"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39" name="Rectangle 1038"/>
            <p:cNvSpPr>
              <a:spLocks noChangeAspect="1" noChangeArrowheads="1"/>
            </p:cNvSpPr>
            <p:nvPr/>
          </p:nvSpPr>
          <p:spPr bwMode="auto">
            <a:xfrm>
              <a:off x="2249305" y="3269614"/>
              <a:ext cx="205922"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0" name="Rectangle 1039"/>
            <p:cNvSpPr>
              <a:spLocks noChangeAspect="1" noChangeArrowheads="1"/>
            </p:cNvSpPr>
            <p:nvPr/>
          </p:nvSpPr>
          <p:spPr bwMode="auto">
            <a:xfrm>
              <a:off x="2455226" y="3269614"/>
              <a:ext cx="205922"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1" name="Rectangle 1040"/>
            <p:cNvSpPr>
              <a:spLocks noChangeAspect="1" noChangeArrowheads="1"/>
            </p:cNvSpPr>
            <p:nvPr/>
          </p:nvSpPr>
          <p:spPr bwMode="auto">
            <a:xfrm>
              <a:off x="2661148" y="3269614"/>
              <a:ext cx="205077"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2" name="Rectangle 1041"/>
            <p:cNvSpPr>
              <a:spLocks noChangeAspect="1" noChangeArrowheads="1"/>
            </p:cNvSpPr>
            <p:nvPr/>
          </p:nvSpPr>
          <p:spPr bwMode="auto">
            <a:xfrm>
              <a:off x="2866225" y="3269614"/>
              <a:ext cx="200014"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3" name="Rectangle 1042"/>
            <p:cNvSpPr>
              <a:spLocks noChangeAspect="1" noChangeArrowheads="1"/>
            </p:cNvSpPr>
            <p:nvPr/>
          </p:nvSpPr>
          <p:spPr bwMode="auto">
            <a:xfrm>
              <a:off x="2249305" y="3322816"/>
              <a:ext cx="205922"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4" name="Rectangle 1043"/>
            <p:cNvSpPr>
              <a:spLocks noChangeAspect="1" noChangeArrowheads="1"/>
            </p:cNvSpPr>
            <p:nvPr/>
          </p:nvSpPr>
          <p:spPr bwMode="auto">
            <a:xfrm>
              <a:off x="2455226" y="3322816"/>
              <a:ext cx="205922"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5" name="Rectangle 1044"/>
            <p:cNvSpPr>
              <a:spLocks noChangeAspect="1" noChangeArrowheads="1"/>
            </p:cNvSpPr>
            <p:nvPr/>
          </p:nvSpPr>
          <p:spPr bwMode="auto">
            <a:xfrm>
              <a:off x="2661148" y="3322816"/>
              <a:ext cx="205077"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6" name="Rectangle 1045"/>
            <p:cNvSpPr>
              <a:spLocks noChangeAspect="1" noChangeArrowheads="1"/>
            </p:cNvSpPr>
            <p:nvPr/>
          </p:nvSpPr>
          <p:spPr bwMode="auto">
            <a:xfrm>
              <a:off x="2866225" y="3322816"/>
              <a:ext cx="200014"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7" name="Rectangle 1046"/>
            <p:cNvSpPr>
              <a:spLocks noChangeAspect="1" noChangeArrowheads="1"/>
            </p:cNvSpPr>
            <p:nvPr/>
          </p:nvSpPr>
          <p:spPr bwMode="auto">
            <a:xfrm>
              <a:off x="2249305" y="3373021"/>
              <a:ext cx="205922"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8" name="Rectangle 1047"/>
            <p:cNvSpPr>
              <a:spLocks noChangeAspect="1" noChangeArrowheads="1"/>
            </p:cNvSpPr>
            <p:nvPr/>
          </p:nvSpPr>
          <p:spPr bwMode="auto">
            <a:xfrm>
              <a:off x="2455226" y="3373021"/>
              <a:ext cx="205922"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49" name="Rectangle 1048"/>
            <p:cNvSpPr>
              <a:spLocks noChangeAspect="1" noChangeArrowheads="1"/>
            </p:cNvSpPr>
            <p:nvPr/>
          </p:nvSpPr>
          <p:spPr bwMode="auto">
            <a:xfrm>
              <a:off x="2661148" y="3373021"/>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0" name="Rectangle 1049"/>
            <p:cNvSpPr>
              <a:spLocks noChangeAspect="1" noChangeArrowheads="1"/>
            </p:cNvSpPr>
            <p:nvPr/>
          </p:nvSpPr>
          <p:spPr bwMode="auto">
            <a:xfrm>
              <a:off x="2866225" y="3373021"/>
              <a:ext cx="200014"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1" name="Rectangle 1050"/>
            <p:cNvSpPr>
              <a:spLocks noChangeAspect="1" noChangeArrowheads="1"/>
            </p:cNvSpPr>
            <p:nvPr/>
          </p:nvSpPr>
          <p:spPr bwMode="auto">
            <a:xfrm>
              <a:off x="2249305" y="3431468"/>
              <a:ext cx="205922"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2" name="Rectangle 1051"/>
            <p:cNvSpPr>
              <a:spLocks noChangeAspect="1" noChangeArrowheads="1"/>
            </p:cNvSpPr>
            <p:nvPr/>
          </p:nvSpPr>
          <p:spPr bwMode="auto">
            <a:xfrm>
              <a:off x="2455226" y="3431468"/>
              <a:ext cx="205922"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3" name="Rectangle 1052"/>
            <p:cNvSpPr>
              <a:spLocks noChangeAspect="1" noChangeArrowheads="1"/>
            </p:cNvSpPr>
            <p:nvPr/>
          </p:nvSpPr>
          <p:spPr bwMode="auto">
            <a:xfrm>
              <a:off x="2661148" y="3431468"/>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4" name="Rectangle 1053"/>
            <p:cNvSpPr>
              <a:spLocks noChangeAspect="1" noChangeArrowheads="1"/>
            </p:cNvSpPr>
            <p:nvPr/>
          </p:nvSpPr>
          <p:spPr bwMode="auto">
            <a:xfrm>
              <a:off x="2866225" y="3431468"/>
              <a:ext cx="200014"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5" name="Rectangle 1054"/>
            <p:cNvSpPr>
              <a:spLocks noChangeAspect="1" noChangeArrowheads="1"/>
            </p:cNvSpPr>
            <p:nvPr/>
          </p:nvSpPr>
          <p:spPr bwMode="auto">
            <a:xfrm>
              <a:off x="2249305" y="3480174"/>
              <a:ext cx="205922"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6" name="Rectangle 1055"/>
            <p:cNvSpPr>
              <a:spLocks noChangeAspect="1" noChangeArrowheads="1"/>
            </p:cNvSpPr>
            <p:nvPr/>
          </p:nvSpPr>
          <p:spPr bwMode="auto">
            <a:xfrm>
              <a:off x="2455226" y="3480174"/>
              <a:ext cx="205922"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7" name="Rectangle 1056"/>
            <p:cNvSpPr>
              <a:spLocks noChangeAspect="1" noChangeArrowheads="1"/>
            </p:cNvSpPr>
            <p:nvPr/>
          </p:nvSpPr>
          <p:spPr bwMode="auto">
            <a:xfrm>
              <a:off x="2661148" y="3480174"/>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8" name="Rectangle 1057"/>
            <p:cNvSpPr>
              <a:spLocks noChangeAspect="1" noChangeArrowheads="1"/>
            </p:cNvSpPr>
            <p:nvPr/>
          </p:nvSpPr>
          <p:spPr bwMode="auto">
            <a:xfrm>
              <a:off x="2866225" y="3480174"/>
              <a:ext cx="200014"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59" name="Rectangle 1058"/>
            <p:cNvSpPr>
              <a:spLocks noChangeAspect="1" noChangeArrowheads="1"/>
            </p:cNvSpPr>
            <p:nvPr/>
          </p:nvSpPr>
          <p:spPr bwMode="auto">
            <a:xfrm>
              <a:off x="2249305" y="3166208"/>
              <a:ext cx="205922"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0" name="Rectangle 1059"/>
            <p:cNvSpPr>
              <a:spLocks noChangeAspect="1" noChangeArrowheads="1"/>
            </p:cNvSpPr>
            <p:nvPr/>
          </p:nvSpPr>
          <p:spPr bwMode="auto">
            <a:xfrm>
              <a:off x="2455226" y="3166208"/>
              <a:ext cx="205922"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1" name="Rectangle 1060"/>
            <p:cNvSpPr>
              <a:spLocks noChangeAspect="1" noChangeArrowheads="1"/>
            </p:cNvSpPr>
            <p:nvPr/>
          </p:nvSpPr>
          <p:spPr bwMode="auto">
            <a:xfrm>
              <a:off x="2661148" y="3166208"/>
              <a:ext cx="205077"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2" name="Rectangle 1061"/>
            <p:cNvSpPr>
              <a:spLocks noChangeAspect="1" noChangeArrowheads="1"/>
            </p:cNvSpPr>
            <p:nvPr/>
          </p:nvSpPr>
          <p:spPr bwMode="auto">
            <a:xfrm>
              <a:off x="2249305" y="3215663"/>
              <a:ext cx="205922"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3" name="Rectangle 1062"/>
            <p:cNvSpPr>
              <a:spLocks noChangeAspect="1" noChangeArrowheads="1"/>
            </p:cNvSpPr>
            <p:nvPr/>
          </p:nvSpPr>
          <p:spPr bwMode="auto">
            <a:xfrm>
              <a:off x="2455226" y="3215663"/>
              <a:ext cx="205922"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4" name="Rectangle 1063"/>
            <p:cNvSpPr>
              <a:spLocks noChangeAspect="1" noChangeArrowheads="1"/>
            </p:cNvSpPr>
            <p:nvPr/>
          </p:nvSpPr>
          <p:spPr bwMode="auto">
            <a:xfrm>
              <a:off x="2661148" y="3215663"/>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5" name="Rectangle 1064"/>
            <p:cNvSpPr>
              <a:spLocks noChangeAspect="1" noChangeArrowheads="1"/>
            </p:cNvSpPr>
            <p:nvPr/>
          </p:nvSpPr>
          <p:spPr bwMode="auto">
            <a:xfrm>
              <a:off x="2866225" y="3215663"/>
              <a:ext cx="200014"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6" name="Rectangle 1065"/>
            <p:cNvSpPr>
              <a:spLocks noChangeAspect="1" noChangeArrowheads="1"/>
            </p:cNvSpPr>
            <p:nvPr/>
          </p:nvSpPr>
          <p:spPr bwMode="auto">
            <a:xfrm>
              <a:off x="2249305" y="3642028"/>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7" name="Rectangle 1066"/>
            <p:cNvSpPr>
              <a:spLocks noChangeAspect="1" noChangeArrowheads="1"/>
            </p:cNvSpPr>
            <p:nvPr/>
          </p:nvSpPr>
          <p:spPr bwMode="auto">
            <a:xfrm>
              <a:off x="2455226" y="3642028"/>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8" name="Rectangle 1067"/>
            <p:cNvSpPr>
              <a:spLocks noChangeAspect="1" noChangeArrowheads="1"/>
            </p:cNvSpPr>
            <p:nvPr/>
          </p:nvSpPr>
          <p:spPr bwMode="auto">
            <a:xfrm>
              <a:off x="2661148" y="3642028"/>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69" name="Rectangle 1068"/>
            <p:cNvSpPr>
              <a:spLocks noChangeAspect="1" noChangeArrowheads="1"/>
            </p:cNvSpPr>
            <p:nvPr/>
          </p:nvSpPr>
          <p:spPr bwMode="auto">
            <a:xfrm>
              <a:off x="2866225" y="3642028"/>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0" name="Rectangle 1069"/>
            <p:cNvSpPr>
              <a:spLocks noChangeAspect="1" noChangeArrowheads="1"/>
            </p:cNvSpPr>
            <p:nvPr/>
          </p:nvSpPr>
          <p:spPr bwMode="auto">
            <a:xfrm>
              <a:off x="2249305" y="3588077"/>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1" name="Rectangle 1070"/>
            <p:cNvSpPr>
              <a:spLocks noChangeAspect="1" noChangeArrowheads="1"/>
            </p:cNvSpPr>
            <p:nvPr/>
          </p:nvSpPr>
          <p:spPr bwMode="auto">
            <a:xfrm>
              <a:off x="2455226" y="3588077"/>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2" name="Rectangle 1071"/>
            <p:cNvSpPr>
              <a:spLocks noChangeAspect="1" noChangeArrowheads="1"/>
            </p:cNvSpPr>
            <p:nvPr/>
          </p:nvSpPr>
          <p:spPr bwMode="auto">
            <a:xfrm>
              <a:off x="2661148" y="3588077"/>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3" name="Rectangle 1072"/>
            <p:cNvSpPr>
              <a:spLocks noChangeAspect="1" noChangeArrowheads="1"/>
            </p:cNvSpPr>
            <p:nvPr/>
          </p:nvSpPr>
          <p:spPr bwMode="auto">
            <a:xfrm>
              <a:off x="2866225" y="3588077"/>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4" name="Rectangle 1073"/>
            <p:cNvSpPr>
              <a:spLocks noChangeAspect="1" noChangeArrowheads="1"/>
            </p:cNvSpPr>
            <p:nvPr/>
          </p:nvSpPr>
          <p:spPr bwMode="auto">
            <a:xfrm>
              <a:off x="2249305" y="3534125"/>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5" name="Rectangle 1074"/>
            <p:cNvSpPr>
              <a:spLocks noChangeAspect="1" noChangeArrowheads="1"/>
            </p:cNvSpPr>
            <p:nvPr/>
          </p:nvSpPr>
          <p:spPr bwMode="auto">
            <a:xfrm>
              <a:off x="2455226" y="3534125"/>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6" name="Rectangle 1075"/>
            <p:cNvSpPr>
              <a:spLocks noChangeAspect="1" noChangeArrowheads="1"/>
            </p:cNvSpPr>
            <p:nvPr/>
          </p:nvSpPr>
          <p:spPr bwMode="auto">
            <a:xfrm>
              <a:off x="2661148" y="3534125"/>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7" name="Rectangle 1076"/>
            <p:cNvSpPr>
              <a:spLocks noChangeAspect="1" noChangeArrowheads="1"/>
            </p:cNvSpPr>
            <p:nvPr/>
          </p:nvSpPr>
          <p:spPr bwMode="auto">
            <a:xfrm>
              <a:off x="2866225" y="3534125"/>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8" name="Rectangle 1077"/>
            <p:cNvSpPr>
              <a:spLocks noChangeAspect="1" noChangeArrowheads="1"/>
            </p:cNvSpPr>
            <p:nvPr/>
          </p:nvSpPr>
          <p:spPr bwMode="auto">
            <a:xfrm>
              <a:off x="2866225" y="3166208"/>
              <a:ext cx="200014" cy="49455"/>
            </a:xfrm>
            <a:prstGeom prst="rect">
              <a:avLst/>
            </a:prstGeom>
            <a:solidFill>
              <a:srgbClr val="887765"/>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79" name="Freeform 406"/>
            <p:cNvSpPr>
              <a:spLocks noChangeAspect="1"/>
            </p:cNvSpPr>
            <p:nvPr/>
          </p:nvSpPr>
          <p:spPr bwMode="auto">
            <a:xfrm>
              <a:off x="3556568" y="2715865"/>
              <a:ext cx="85238" cy="11614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0" name="Freeform 407"/>
            <p:cNvSpPr>
              <a:spLocks noChangeAspect="1"/>
            </p:cNvSpPr>
            <p:nvPr/>
          </p:nvSpPr>
          <p:spPr bwMode="auto">
            <a:xfrm>
              <a:off x="3641806" y="2657419"/>
              <a:ext cx="86082" cy="116894"/>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1" name="Freeform 408"/>
            <p:cNvSpPr>
              <a:spLocks noChangeAspect="1"/>
            </p:cNvSpPr>
            <p:nvPr/>
          </p:nvSpPr>
          <p:spPr bwMode="auto">
            <a:xfrm>
              <a:off x="3727888" y="2591478"/>
              <a:ext cx="80174"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2" name="Freeform 409"/>
            <p:cNvSpPr>
              <a:spLocks noChangeAspect="1"/>
            </p:cNvSpPr>
            <p:nvPr/>
          </p:nvSpPr>
          <p:spPr bwMode="auto">
            <a:xfrm>
              <a:off x="3522810" y="2591478"/>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3" name="Freeform 410"/>
            <p:cNvSpPr>
              <a:spLocks noChangeAspect="1"/>
            </p:cNvSpPr>
            <p:nvPr/>
          </p:nvSpPr>
          <p:spPr bwMode="auto">
            <a:xfrm>
              <a:off x="3436728" y="2657419"/>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4" name="Freeform 411"/>
            <p:cNvSpPr>
              <a:spLocks noChangeAspect="1"/>
            </p:cNvSpPr>
            <p:nvPr/>
          </p:nvSpPr>
          <p:spPr bwMode="auto">
            <a:xfrm>
              <a:off x="3350646" y="2724108"/>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5" name="Freeform 412"/>
            <p:cNvSpPr>
              <a:spLocks noChangeAspect="1"/>
            </p:cNvSpPr>
            <p:nvPr/>
          </p:nvSpPr>
          <p:spPr bwMode="auto">
            <a:xfrm>
              <a:off x="3276380" y="2781806"/>
              <a:ext cx="280188"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6" name="Rectangle 1085"/>
            <p:cNvSpPr>
              <a:spLocks noChangeAspect="1" noChangeArrowheads="1"/>
            </p:cNvSpPr>
            <p:nvPr/>
          </p:nvSpPr>
          <p:spPr bwMode="auto">
            <a:xfrm>
              <a:off x="3276380" y="2848496"/>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7" name="Freeform 414"/>
            <p:cNvSpPr>
              <a:spLocks noChangeAspect="1"/>
            </p:cNvSpPr>
            <p:nvPr/>
          </p:nvSpPr>
          <p:spPr bwMode="auto">
            <a:xfrm>
              <a:off x="3476394" y="2781806"/>
              <a:ext cx="80174" cy="116894"/>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8" name="Freeform 423"/>
            <p:cNvSpPr>
              <a:spLocks noChangeAspect="1"/>
            </p:cNvSpPr>
            <p:nvPr/>
          </p:nvSpPr>
          <p:spPr bwMode="auto">
            <a:xfrm>
              <a:off x="3593701" y="2530034"/>
              <a:ext cx="292003"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89" name="Freeform 424"/>
            <p:cNvSpPr>
              <a:spLocks noChangeAspect="1"/>
            </p:cNvSpPr>
            <p:nvPr/>
          </p:nvSpPr>
          <p:spPr bwMode="auto">
            <a:xfrm>
              <a:off x="3802999" y="2528535"/>
              <a:ext cx="80174"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0" name="Freeform 435"/>
            <p:cNvSpPr>
              <a:spLocks noChangeAspect="1"/>
            </p:cNvSpPr>
            <p:nvPr/>
          </p:nvSpPr>
          <p:spPr bwMode="auto">
            <a:xfrm>
              <a:off x="4749056"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1" name="Freeform 436"/>
            <p:cNvSpPr>
              <a:spLocks noChangeAspect="1"/>
            </p:cNvSpPr>
            <p:nvPr/>
          </p:nvSpPr>
          <p:spPr bwMode="auto">
            <a:xfrm>
              <a:off x="4662974"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2" name="Freeform 437"/>
            <p:cNvSpPr>
              <a:spLocks noChangeAspect="1"/>
            </p:cNvSpPr>
            <p:nvPr/>
          </p:nvSpPr>
          <p:spPr bwMode="auto">
            <a:xfrm>
              <a:off x="4577735"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3" name="Freeform 438"/>
            <p:cNvSpPr>
              <a:spLocks noChangeAspect="1"/>
            </p:cNvSpPr>
            <p:nvPr/>
          </p:nvSpPr>
          <p:spPr bwMode="auto">
            <a:xfrm>
              <a:off x="4502625" y="2784054"/>
              <a:ext cx="281032"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4" name="Rectangle 1093"/>
            <p:cNvSpPr>
              <a:spLocks noChangeAspect="1" noChangeArrowheads="1"/>
            </p:cNvSpPr>
            <p:nvPr/>
          </p:nvSpPr>
          <p:spPr bwMode="auto">
            <a:xfrm>
              <a:off x="4502625"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5" name="Freeform 440"/>
            <p:cNvSpPr>
              <a:spLocks noChangeAspect="1"/>
            </p:cNvSpPr>
            <p:nvPr/>
          </p:nvSpPr>
          <p:spPr bwMode="auto">
            <a:xfrm>
              <a:off x="5156679"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6" name="Freeform 441"/>
            <p:cNvSpPr>
              <a:spLocks noChangeAspect="1"/>
            </p:cNvSpPr>
            <p:nvPr/>
          </p:nvSpPr>
          <p:spPr bwMode="auto">
            <a:xfrm>
              <a:off x="5073129"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7" name="Freeform 442"/>
            <p:cNvSpPr>
              <a:spLocks noChangeAspect="1"/>
            </p:cNvSpPr>
            <p:nvPr/>
          </p:nvSpPr>
          <p:spPr bwMode="auto">
            <a:xfrm>
              <a:off x="4981139"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8" name="Freeform 443"/>
            <p:cNvSpPr>
              <a:spLocks noChangeAspect="1"/>
            </p:cNvSpPr>
            <p:nvPr/>
          </p:nvSpPr>
          <p:spPr bwMode="auto">
            <a:xfrm>
              <a:off x="4906873" y="2465592"/>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99" name="Freeform 444"/>
            <p:cNvSpPr>
              <a:spLocks noChangeAspect="1"/>
            </p:cNvSpPr>
            <p:nvPr/>
          </p:nvSpPr>
          <p:spPr bwMode="auto">
            <a:xfrm>
              <a:off x="4820791"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0" name="Freeform 445"/>
            <p:cNvSpPr>
              <a:spLocks noChangeAspect="1"/>
            </p:cNvSpPr>
            <p:nvPr/>
          </p:nvSpPr>
          <p:spPr bwMode="auto">
            <a:xfrm>
              <a:off x="4546510" y="2592977"/>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1" name="Freeform 446"/>
            <p:cNvSpPr>
              <a:spLocks noChangeAspect="1"/>
            </p:cNvSpPr>
            <p:nvPr/>
          </p:nvSpPr>
          <p:spPr bwMode="auto">
            <a:xfrm>
              <a:off x="4460428" y="265891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2" name="Freeform 447"/>
            <p:cNvSpPr>
              <a:spLocks noChangeAspect="1"/>
            </p:cNvSpPr>
            <p:nvPr/>
          </p:nvSpPr>
          <p:spPr bwMode="auto">
            <a:xfrm>
              <a:off x="4374346" y="272560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3" name="Freeform 448"/>
            <p:cNvSpPr>
              <a:spLocks noChangeAspect="1"/>
            </p:cNvSpPr>
            <p:nvPr/>
          </p:nvSpPr>
          <p:spPr bwMode="auto">
            <a:xfrm>
              <a:off x="4300080" y="2783305"/>
              <a:ext cx="281032"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4" name="Rectangle 1103"/>
            <p:cNvSpPr>
              <a:spLocks noChangeAspect="1" noChangeArrowheads="1"/>
            </p:cNvSpPr>
            <p:nvPr/>
          </p:nvSpPr>
          <p:spPr bwMode="auto">
            <a:xfrm>
              <a:off x="4300080" y="2849994"/>
              <a:ext cx="200014" cy="49455"/>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5" name="Freeform 450"/>
            <p:cNvSpPr>
              <a:spLocks noChangeAspect="1"/>
            </p:cNvSpPr>
            <p:nvPr/>
          </p:nvSpPr>
          <p:spPr bwMode="auto">
            <a:xfrm>
              <a:off x="4954134" y="2276013"/>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6" name="Freeform 451"/>
            <p:cNvSpPr>
              <a:spLocks noChangeAspect="1"/>
            </p:cNvSpPr>
            <p:nvPr/>
          </p:nvSpPr>
          <p:spPr bwMode="auto">
            <a:xfrm>
              <a:off x="4869739" y="2341954"/>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7" name="Freeform 452"/>
            <p:cNvSpPr>
              <a:spLocks noChangeAspect="1"/>
            </p:cNvSpPr>
            <p:nvPr/>
          </p:nvSpPr>
          <p:spPr bwMode="auto">
            <a:xfrm>
              <a:off x="4778593" y="240339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8" name="Freeform 453"/>
            <p:cNvSpPr>
              <a:spLocks noChangeAspect="1"/>
            </p:cNvSpPr>
            <p:nvPr/>
          </p:nvSpPr>
          <p:spPr bwMode="auto">
            <a:xfrm>
              <a:off x="4703483" y="2464842"/>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09" name="Freeform 454"/>
            <p:cNvSpPr>
              <a:spLocks noChangeAspect="1"/>
            </p:cNvSpPr>
            <p:nvPr/>
          </p:nvSpPr>
          <p:spPr bwMode="auto">
            <a:xfrm>
              <a:off x="4618245" y="253078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0" name="Freeform 455"/>
            <p:cNvSpPr>
              <a:spLocks noChangeAspect="1"/>
            </p:cNvSpPr>
            <p:nvPr/>
          </p:nvSpPr>
          <p:spPr bwMode="auto">
            <a:xfrm>
              <a:off x="4344808"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1" name="Freeform 456"/>
            <p:cNvSpPr>
              <a:spLocks noChangeAspect="1"/>
            </p:cNvSpPr>
            <p:nvPr/>
          </p:nvSpPr>
          <p:spPr bwMode="auto">
            <a:xfrm>
              <a:off x="4258726"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2" name="Freeform 457"/>
            <p:cNvSpPr>
              <a:spLocks noChangeAspect="1"/>
            </p:cNvSpPr>
            <p:nvPr/>
          </p:nvSpPr>
          <p:spPr bwMode="auto">
            <a:xfrm>
              <a:off x="4173488"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3" name="Freeform 458"/>
            <p:cNvSpPr>
              <a:spLocks noChangeAspect="1"/>
            </p:cNvSpPr>
            <p:nvPr/>
          </p:nvSpPr>
          <p:spPr bwMode="auto">
            <a:xfrm>
              <a:off x="4099222"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4" name="Rectangle 1113"/>
            <p:cNvSpPr>
              <a:spLocks noChangeAspect="1" noChangeArrowheads="1"/>
            </p:cNvSpPr>
            <p:nvPr/>
          </p:nvSpPr>
          <p:spPr bwMode="auto">
            <a:xfrm>
              <a:off x="4099222"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5" name="Freeform 460"/>
            <p:cNvSpPr>
              <a:spLocks noChangeAspect="1"/>
            </p:cNvSpPr>
            <p:nvPr/>
          </p:nvSpPr>
          <p:spPr bwMode="auto">
            <a:xfrm>
              <a:off x="4752432"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6" name="Freeform 461"/>
            <p:cNvSpPr>
              <a:spLocks noChangeAspect="1"/>
            </p:cNvSpPr>
            <p:nvPr/>
          </p:nvSpPr>
          <p:spPr bwMode="auto">
            <a:xfrm>
              <a:off x="4668881"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7" name="Freeform 462"/>
            <p:cNvSpPr>
              <a:spLocks noChangeAspect="1"/>
            </p:cNvSpPr>
            <p:nvPr/>
          </p:nvSpPr>
          <p:spPr bwMode="auto">
            <a:xfrm>
              <a:off x="4577735" y="2404148"/>
              <a:ext cx="285252"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8" name="Freeform 463"/>
            <p:cNvSpPr>
              <a:spLocks noChangeAspect="1"/>
            </p:cNvSpPr>
            <p:nvPr/>
          </p:nvSpPr>
          <p:spPr bwMode="auto">
            <a:xfrm>
              <a:off x="4502625" y="2465592"/>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19" name="Freeform 464"/>
            <p:cNvSpPr>
              <a:spLocks noChangeAspect="1"/>
            </p:cNvSpPr>
            <p:nvPr/>
          </p:nvSpPr>
          <p:spPr bwMode="auto">
            <a:xfrm>
              <a:off x="4416543"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0" name="Freeform 465"/>
            <p:cNvSpPr>
              <a:spLocks noChangeAspect="1"/>
            </p:cNvSpPr>
            <p:nvPr/>
          </p:nvSpPr>
          <p:spPr bwMode="auto">
            <a:xfrm>
              <a:off x="4138044"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1" name="Freeform 466"/>
            <p:cNvSpPr>
              <a:spLocks noChangeAspect="1"/>
            </p:cNvSpPr>
            <p:nvPr/>
          </p:nvSpPr>
          <p:spPr bwMode="auto">
            <a:xfrm>
              <a:off x="4051962"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2" name="Freeform 467"/>
            <p:cNvSpPr>
              <a:spLocks noChangeAspect="1"/>
            </p:cNvSpPr>
            <p:nvPr/>
          </p:nvSpPr>
          <p:spPr bwMode="auto">
            <a:xfrm>
              <a:off x="3966723"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3" name="Freeform 468"/>
            <p:cNvSpPr>
              <a:spLocks noChangeAspect="1"/>
            </p:cNvSpPr>
            <p:nvPr/>
          </p:nvSpPr>
          <p:spPr bwMode="auto">
            <a:xfrm>
              <a:off x="3892457"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4" name="Rectangle 1123"/>
            <p:cNvSpPr>
              <a:spLocks noChangeAspect="1" noChangeArrowheads="1"/>
            </p:cNvSpPr>
            <p:nvPr/>
          </p:nvSpPr>
          <p:spPr bwMode="auto">
            <a:xfrm>
              <a:off x="3892457"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5" name="Freeform 470"/>
            <p:cNvSpPr>
              <a:spLocks noChangeAspect="1"/>
            </p:cNvSpPr>
            <p:nvPr/>
          </p:nvSpPr>
          <p:spPr bwMode="auto">
            <a:xfrm>
              <a:off x="4545666"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6" name="Freeform 471"/>
            <p:cNvSpPr>
              <a:spLocks noChangeAspect="1"/>
            </p:cNvSpPr>
            <p:nvPr/>
          </p:nvSpPr>
          <p:spPr bwMode="auto">
            <a:xfrm>
              <a:off x="4462116"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7" name="Freeform 472"/>
            <p:cNvSpPr>
              <a:spLocks noChangeAspect="1"/>
            </p:cNvSpPr>
            <p:nvPr/>
          </p:nvSpPr>
          <p:spPr bwMode="auto">
            <a:xfrm>
              <a:off x="4370127"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8" name="Freeform 473"/>
            <p:cNvSpPr>
              <a:spLocks noChangeAspect="1"/>
            </p:cNvSpPr>
            <p:nvPr/>
          </p:nvSpPr>
          <p:spPr bwMode="auto">
            <a:xfrm>
              <a:off x="4295859" y="2465592"/>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29" name="Freeform 474"/>
            <p:cNvSpPr>
              <a:spLocks noChangeAspect="1"/>
            </p:cNvSpPr>
            <p:nvPr/>
          </p:nvSpPr>
          <p:spPr bwMode="auto">
            <a:xfrm>
              <a:off x="4209777"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0" name="Freeform 475"/>
            <p:cNvSpPr>
              <a:spLocks noChangeAspect="1"/>
            </p:cNvSpPr>
            <p:nvPr/>
          </p:nvSpPr>
          <p:spPr bwMode="auto">
            <a:xfrm>
              <a:off x="3936342" y="2591478"/>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1" name="Freeform 476"/>
            <p:cNvSpPr>
              <a:spLocks noChangeAspect="1"/>
            </p:cNvSpPr>
            <p:nvPr/>
          </p:nvSpPr>
          <p:spPr bwMode="auto">
            <a:xfrm>
              <a:off x="3850260" y="2657419"/>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2" name="Freeform 477"/>
            <p:cNvSpPr>
              <a:spLocks noChangeAspect="1"/>
            </p:cNvSpPr>
            <p:nvPr/>
          </p:nvSpPr>
          <p:spPr bwMode="auto">
            <a:xfrm>
              <a:off x="3764178" y="2724108"/>
              <a:ext cx="291159" cy="56949"/>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3" name="Freeform 478"/>
            <p:cNvSpPr>
              <a:spLocks noChangeAspect="1"/>
            </p:cNvSpPr>
            <p:nvPr/>
          </p:nvSpPr>
          <p:spPr bwMode="auto">
            <a:xfrm>
              <a:off x="3689910" y="2781057"/>
              <a:ext cx="280188"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4" name="Rectangle 1133"/>
            <p:cNvSpPr>
              <a:spLocks noChangeAspect="1" noChangeArrowheads="1"/>
            </p:cNvSpPr>
            <p:nvPr/>
          </p:nvSpPr>
          <p:spPr bwMode="auto">
            <a:xfrm>
              <a:off x="3689910" y="2847747"/>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5" name="Freeform 480"/>
            <p:cNvSpPr>
              <a:spLocks noChangeAspect="1"/>
            </p:cNvSpPr>
            <p:nvPr/>
          </p:nvSpPr>
          <p:spPr bwMode="auto">
            <a:xfrm>
              <a:off x="4343121" y="227451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6" name="Freeform 481"/>
            <p:cNvSpPr>
              <a:spLocks noChangeAspect="1"/>
            </p:cNvSpPr>
            <p:nvPr/>
          </p:nvSpPr>
          <p:spPr bwMode="auto">
            <a:xfrm>
              <a:off x="4259570" y="2340455"/>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7" name="Freeform 482"/>
            <p:cNvSpPr>
              <a:spLocks noChangeAspect="1"/>
            </p:cNvSpPr>
            <p:nvPr/>
          </p:nvSpPr>
          <p:spPr bwMode="auto">
            <a:xfrm>
              <a:off x="4168425" y="2401899"/>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8" name="Freeform 483"/>
            <p:cNvSpPr>
              <a:spLocks noChangeAspect="1"/>
            </p:cNvSpPr>
            <p:nvPr/>
          </p:nvSpPr>
          <p:spPr bwMode="auto">
            <a:xfrm>
              <a:off x="4093314" y="246334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39" name="Freeform 484"/>
            <p:cNvSpPr>
              <a:spLocks noChangeAspect="1"/>
            </p:cNvSpPr>
            <p:nvPr/>
          </p:nvSpPr>
          <p:spPr bwMode="auto">
            <a:xfrm>
              <a:off x="4007232" y="2529284"/>
              <a:ext cx="292003"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0" name="Freeform 485"/>
            <p:cNvSpPr>
              <a:spLocks noChangeAspect="1"/>
            </p:cNvSpPr>
            <p:nvPr/>
          </p:nvSpPr>
          <p:spPr bwMode="auto">
            <a:xfrm>
              <a:off x="3315202"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1" name="Freeform 486"/>
            <p:cNvSpPr>
              <a:spLocks noChangeAspect="1"/>
            </p:cNvSpPr>
            <p:nvPr/>
          </p:nvSpPr>
          <p:spPr bwMode="auto">
            <a:xfrm>
              <a:off x="3229964"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2" name="Freeform 487"/>
            <p:cNvSpPr>
              <a:spLocks noChangeAspect="1"/>
            </p:cNvSpPr>
            <p:nvPr/>
          </p:nvSpPr>
          <p:spPr bwMode="auto">
            <a:xfrm>
              <a:off x="3143882"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3" name="Freeform 488"/>
            <p:cNvSpPr>
              <a:spLocks noChangeAspect="1"/>
            </p:cNvSpPr>
            <p:nvPr/>
          </p:nvSpPr>
          <p:spPr bwMode="auto">
            <a:xfrm>
              <a:off x="3069615"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4" name="Rectangle 1143"/>
            <p:cNvSpPr>
              <a:spLocks noChangeAspect="1" noChangeArrowheads="1"/>
            </p:cNvSpPr>
            <p:nvPr/>
          </p:nvSpPr>
          <p:spPr bwMode="auto">
            <a:xfrm>
              <a:off x="3069615"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5" name="Freeform 492"/>
            <p:cNvSpPr>
              <a:spLocks noChangeAspect="1"/>
            </p:cNvSpPr>
            <p:nvPr/>
          </p:nvSpPr>
          <p:spPr bwMode="auto">
            <a:xfrm>
              <a:off x="3548129"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6" name="Freeform 493"/>
            <p:cNvSpPr>
              <a:spLocks noChangeAspect="1"/>
            </p:cNvSpPr>
            <p:nvPr/>
          </p:nvSpPr>
          <p:spPr bwMode="auto">
            <a:xfrm>
              <a:off x="3473018" y="2465592"/>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7" name="Freeform 494"/>
            <p:cNvSpPr>
              <a:spLocks noChangeAspect="1"/>
            </p:cNvSpPr>
            <p:nvPr/>
          </p:nvSpPr>
          <p:spPr bwMode="auto">
            <a:xfrm>
              <a:off x="3386936"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8" name="Freeform 495"/>
            <p:cNvSpPr>
              <a:spLocks noChangeAspect="1"/>
            </p:cNvSpPr>
            <p:nvPr/>
          </p:nvSpPr>
          <p:spPr bwMode="auto">
            <a:xfrm>
              <a:off x="3110967"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49" name="Freeform 496"/>
            <p:cNvSpPr>
              <a:spLocks noChangeAspect="1"/>
            </p:cNvSpPr>
            <p:nvPr/>
          </p:nvSpPr>
          <p:spPr bwMode="auto">
            <a:xfrm>
              <a:off x="3024885"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0" name="Freeform 497"/>
            <p:cNvSpPr>
              <a:spLocks noChangeAspect="1"/>
            </p:cNvSpPr>
            <p:nvPr/>
          </p:nvSpPr>
          <p:spPr bwMode="auto">
            <a:xfrm>
              <a:off x="2938803" y="2726356"/>
              <a:ext cx="292003"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1" name="Freeform 498"/>
            <p:cNvSpPr>
              <a:spLocks noChangeAspect="1"/>
            </p:cNvSpPr>
            <p:nvPr/>
          </p:nvSpPr>
          <p:spPr bwMode="auto">
            <a:xfrm>
              <a:off x="2864537" y="2784054"/>
              <a:ext cx="281032"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2" name="Rectangle 1151"/>
            <p:cNvSpPr>
              <a:spLocks noChangeAspect="1" noChangeArrowheads="1"/>
            </p:cNvSpPr>
            <p:nvPr/>
          </p:nvSpPr>
          <p:spPr bwMode="auto">
            <a:xfrm>
              <a:off x="2864537"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3" name="Freeform 500"/>
            <p:cNvSpPr>
              <a:spLocks noChangeAspect="1"/>
            </p:cNvSpPr>
            <p:nvPr/>
          </p:nvSpPr>
          <p:spPr bwMode="auto">
            <a:xfrm>
              <a:off x="3518591" y="2276763"/>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4" name="Freeform 501"/>
            <p:cNvSpPr>
              <a:spLocks noChangeAspect="1"/>
            </p:cNvSpPr>
            <p:nvPr/>
          </p:nvSpPr>
          <p:spPr bwMode="auto">
            <a:xfrm>
              <a:off x="3434197" y="2342703"/>
              <a:ext cx="292003"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5" name="Freeform 502"/>
            <p:cNvSpPr>
              <a:spLocks noChangeAspect="1"/>
            </p:cNvSpPr>
            <p:nvPr/>
          </p:nvSpPr>
          <p:spPr bwMode="auto">
            <a:xfrm>
              <a:off x="3343051"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6" name="Freeform 503"/>
            <p:cNvSpPr>
              <a:spLocks noChangeAspect="1"/>
            </p:cNvSpPr>
            <p:nvPr/>
          </p:nvSpPr>
          <p:spPr bwMode="auto">
            <a:xfrm>
              <a:off x="3267941" y="2465592"/>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7" name="Freeform 504"/>
            <p:cNvSpPr>
              <a:spLocks noChangeAspect="1"/>
            </p:cNvSpPr>
            <p:nvPr/>
          </p:nvSpPr>
          <p:spPr bwMode="auto">
            <a:xfrm>
              <a:off x="3182702"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8" name="Freeform 505"/>
            <p:cNvSpPr>
              <a:spLocks noChangeAspect="1"/>
            </p:cNvSpPr>
            <p:nvPr/>
          </p:nvSpPr>
          <p:spPr bwMode="auto">
            <a:xfrm>
              <a:off x="2901670"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59" name="Freeform 506"/>
            <p:cNvSpPr>
              <a:spLocks noChangeAspect="1"/>
            </p:cNvSpPr>
            <p:nvPr/>
          </p:nvSpPr>
          <p:spPr bwMode="auto">
            <a:xfrm>
              <a:off x="2816432"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0" name="Freeform 507"/>
            <p:cNvSpPr>
              <a:spLocks noChangeAspect="1"/>
            </p:cNvSpPr>
            <p:nvPr/>
          </p:nvSpPr>
          <p:spPr bwMode="auto">
            <a:xfrm>
              <a:off x="2730351"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1" name="Freeform 508"/>
            <p:cNvSpPr>
              <a:spLocks noChangeAspect="1"/>
            </p:cNvSpPr>
            <p:nvPr/>
          </p:nvSpPr>
          <p:spPr bwMode="auto">
            <a:xfrm>
              <a:off x="2656084"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2" name="Rectangle 1161"/>
            <p:cNvSpPr>
              <a:spLocks noChangeAspect="1" noChangeArrowheads="1"/>
            </p:cNvSpPr>
            <p:nvPr/>
          </p:nvSpPr>
          <p:spPr bwMode="auto">
            <a:xfrm>
              <a:off x="2656084"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3" name="Freeform 510"/>
            <p:cNvSpPr>
              <a:spLocks noChangeAspect="1"/>
            </p:cNvSpPr>
            <p:nvPr/>
          </p:nvSpPr>
          <p:spPr bwMode="auto">
            <a:xfrm>
              <a:off x="3309294"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4" name="Freeform 511"/>
            <p:cNvSpPr>
              <a:spLocks noChangeAspect="1"/>
            </p:cNvSpPr>
            <p:nvPr/>
          </p:nvSpPr>
          <p:spPr bwMode="auto">
            <a:xfrm>
              <a:off x="3225743"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5" name="Freeform 512"/>
            <p:cNvSpPr>
              <a:spLocks noChangeAspect="1"/>
            </p:cNvSpPr>
            <p:nvPr/>
          </p:nvSpPr>
          <p:spPr bwMode="auto">
            <a:xfrm>
              <a:off x="3134599"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6" name="Freeform 513"/>
            <p:cNvSpPr>
              <a:spLocks noChangeAspect="1"/>
            </p:cNvSpPr>
            <p:nvPr/>
          </p:nvSpPr>
          <p:spPr bwMode="auto">
            <a:xfrm>
              <a:off x="3059487" y="2465592"/>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7" name="Freeform 514"/>
            <p:cNvSpPr>
              <a:spLocks noChangeAspect="1"/>
            </p:cNvSpPr>
            <p:nvPr/>
          </p:nvSpPr>
          <p:spPr bwMode="auto">
            <a:xfrm>
              <a:off x="2973405"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8" name="Freeform 515"/>
            <p:cNvSpPr>
              <a:spLocks noChangeAspect="1"/>
            </p:cNvSpPr>
            <p:nvPr/>
          </p:nvSpPr>
          <p:spPr bwMode="auto">
            <a:xfrm>
              <a:off x="2703345" y="2591478"/>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69" name="Freeform 516"/>
            <p:cNvSpPr>
              <a:spLocks noChangeAspect="1"/>
            </p:cNvSpPr>
            <p:nvPr/>
          </p:nvSpPr>
          <p:spPr bwMode="auto">
            <a:xfrm>
              <a:off x="2617263" y="2657419"/>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0" name="Freeform 517"/>
            <p:cNvSpPr>
              <a:spLocks noChangeAspect="1"/>
            </p:cNvSpPr>
            <p:nvPr/>
          </p:nvSpPr>
          <p:spPr bwMode="auto">
            <a:xfrm>
              <a:off x="2532025" y="2724108"/>
              <a:ext cx="291159" cy="56949"/>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1" name="Freeform 518"/>
            <p:cNvSpPr>
              <a:spLocks noChangeAspect="1"/>
            </p:cNvSpPr>
            <p:nvPr/>
          </p:nvSpPr>
          <p:spPr bwMode="auto">
            <a:xfrm>
              <a:off x="2456914" y="2781057"/>
              <a:ext cx="281032"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2" name="Rectangle 1171"/>
            <p:cNvSpPr>
              <a:spLocks noChangeAspect="1" noChangeArrowheads="1"/>
            </p:cNvSpPr>
            <p:nvPr/>
          </p:nvSpPr>
          <p:spPr bwMode="auto">
            <a:xfrm>
              <a:off x="2456914" y="2847747"/>
              <a:ext cx="200858"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3" name="Freeform 520"/>
            <p:cNvSpPr>
              <a:spLocks noChangeAspect="1"/>
            </p:cNvSpPr>
            <p:nvPr/>
          </p:nvSpPr>
          <p:spPr bwMode="auto">
            <a:xfrm>
              <a:off x="3110967" y="227451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4" name="Freeform 521"/>
            <p:cNvSpPr>
              <a:spLocks noChangeAspect="1"/>
            </p:cNvSpPr>
            <p:nvPr/>
          </p:nvSpPr>
          <p:spPr bwMode="auto">
            <a:xfrm>
              <a:off x="3027418" y="2340455"/>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5" name="Freeform 522"/>
            <p:cNvSpPr>
              <a:spLocks noChangeAspect="1"/>
            </p:cNvSpPr>
            <p:nvPr/>
          </p:nvSpPr>
          <p:spPr bwMode="auto">
            <a:xfrm>
              <a:off x="2935428" y="2401899"/>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6" name="Freeform 523"/>
            <p:cNvSpPr>
              <a:spLocks noChangeAspect="1"/>
            </p:cNvSpPr>
            <p:nvPr/>
          </p:nvSpPr>
          <p:spPr bwMode="auto">
            <a:xfrm>
              <a:off x="2861162" y="2463344"/>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7" name="Freeform 524"/>
            <p:cNvSpPr>
              <a:spLocks noChangeAspect="1"/>
            </p:cNvSpPr>
            <p:nvPr/>
          </p:nvSpPr>
          <p:spPr bwMode="auto">
            <a:xfrm>
              <a:off x="2775080" y="2529284"/>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8" name="Freeform 525"/>
            <p:cNvSpPr>
              <a:spLocks noChangeAspect="1"/>
            </p:cNvSpPr>
            <p:nvPr/>
          </p:nvSpPr>
          <p:spPr bwMode="auto">
            <a:xfrm>
              <a:off x="2494891" y="2593726"/>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79" name="Freeform 526"/>
            <p:cNvSpPr>
              <a:spLocks noChangeAspect="1"/>
            </p:cNvSpPr>
            <p:nvPr/>
          </p:nvSpPr>
          <p:spPr bwMode="auto">
            <a:xfrm>
              <a:off x="2408809"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0" name="Freeform 527"/>
            <p:cNvSpPr>
              <a:spLocks noChangeAspect="1"/>
            </p:cNvSpPr>
            <p:nvPr/>
          </p:nvSpPr>
          <p:spPr bwMode="auto">
            <a:xfrm>
              <a:off x="2322727"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1" name="Freeform 528"/>
            <p:cNvSpPr>
              <a:spLocks noChangeAspect="1"/>
            </p:cNvSpPr>
            <p:nvPr/>
          </p:nvSpPr>
          <p:spPr bwMode="auto">
            <a:xfrm>
              <a:off x="2248461"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2" name="Rectangle 1181"/>
            <p:cNvSpPr>
              <a:spLocks noChangeAspect="1" noChangeArrowheads="1"/>
            </p:cNvSpPr>
            <p:nvPr/>
          </p:nvSpPr>
          <p:spPr bwMode="auto">
            <a:xfrm>
              <a:off x="2248461"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3" name="Freeform 530"/>
            <p:cNvSpPr>
              <a:spLocks noChangeAspect="1"/>
            </p:cNvSpPr>
            <p:nvPr/>
          </p:nvSpPr>
          <p:spPr bwMode="auto">
            <a:xfrm>
              <a:off x="2901670"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4" name="Freeform 531"/>
            <p:cNvSpPr>
              <a:spLocks noChangeAspect="1"/>
            </p:cNvSpPr>
            <p:nvPr/>
          </p:nvSpPr>
          <p:spPr bwMode="auto">
            <a:xfrm>
              <a:off x="2818121"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5" name="Freeform 532"/>
            <p:cNvSpPr>
              <a:spLocks noChangeAspect="1"/>
            </p:cNvSpPr>
            <p:nvPr/>
          </p:nvSpPr>
          <p:spPr bwMode="auto">
            <a:xfrm>
              <a:off x="2732579" y="2409122"/>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6" name="Freeform 533"/>
            <p:cNvSpPr>
              <a:spLocks noChangeAspect="1"/>
            </p:cNvSpPr>
            <p:nvPr/>
          </p:nvSpPr>
          <p:spPr bwMode="auto">
            <a:xfrm>
              <a:off x="2651865" y="2468079"/>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7" name="Freeform 534"/>
            <p:cNvSpPr>
              <a:spLocks noChangeAspect="1"/>
            </p:cNvSpPr>
            <p:nvPr/>
          </p:nvSpPr>
          <p:spPr bwMode="auto">
            <a:xfrm>
              <a:off x="2568585" y="2534019"/>
              <a:ext cx="292003"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8" name="Rectangle 1187"/>
            <p:cNvSpPr>
              <a:spLocks noChangeAspect="1" noChangeArrowheads="1"/>
            </p:cNvSpPr>
            <p:nvPr/>
          </p:nvSpPr>
          <p:spPr bwMode="auto">
            <a:xfrm>
              <a:off x="4085718" y="36899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89" name="Rectangle 1188"/>
            <p:cNvSpPr>
              <a:spLocks noChangeAspect="1" noChangeArrowheads="1"/>
            </p:cNvSpPr>
            <p:nvPr/>
          </p:nvSpPr>
          <p:spPr bwMode="auto">
            <a:xfrm>
              <a:off x="4290797" y="3689984"/>
              <a:ext cx="206766"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0" name="Rectangle 1189"/>
            <p:cNvSpPr>
              <a:spLocks noChangeAspect="1" noChangeArrowheads="1"/>
            </p:cNvSpPr>
            <p:nvPr/>
          </p:nvSpPr>
          <p:spPr bwMode="auto">
            <a:xfrm>
              <a:off x="4497561" y="36899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1" name="Rectangle 1190"/>
            <p:cNvSpPr>
              <a:spLocks noChangeAspect="1" noChangeArrowheads="1"/>
            </p:cNvSpPr>
            <p:nvPr/>
          </p:nvSpPr>
          <p:spPr bwMode="auto">
            <a:xfrm>
              <a:off x="4704503" y="3689984"/>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2" name="Rectangle 1191"/>
            <p:cNvSpPr>
              <a:spLocks noChangeAspect="1" noChangeArrowheads="1"/>
            </p:cNvSpPr>
            <p:nvPr/>
          </p:nvSpPr>
          <p:spPr bwMode="auto">
            <a:xfrm>
              <a:off x="3066239" y="369373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3" name="Rectangle 1192"/>
            <p:cNvSpPr>
              <a:spLocks noChangeAspect="1" noChangeArrowheads="1"/>
            </p:cNvSpPr>
            <p:nvPr/>
          </p:nvSpPr>
          <p:spPr bwMode="auto">
            <a:xfrm>
              <a:off x="3271316" y="3693731"/>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4" name="Rectangle 1193"/>
            <p:cNvSpPr>
              <a:spLocks noChangeAspect="1" noChangeArrowheads="1"/>
            </p:cNvSpPr>
            <p:nvPr/>
          </p:nvSpPr>
          <p:spPr bwMode="auto">
            <a:xfrm>
              <a:off x="3477238" y="3693731"/>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5" name="Rectangle 1194"/>
            <p:cNvSpPr>
              <a:spLocks noChangeAspect="1" noChangeArrowheads="1"/>
            </p:cNvSpPr>
            <p:nvPr/>
          </p:nvSpPr>
          <p:spPr bwMode="auto">
            <a:xfrm>
              <a:off x="3683160" y="369373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6" name="Rectangle 1195"/>
            <p:cNvSpPr>
              <a:spLocks noChangeAspect="1" noChangeArrowheads="1"/>
            </p:cNvSpPr>
            <p:nvPr/>
          </p:nvSpPr>
          <p:spPr bwMode="auto">
            <a:xfrm>
              <a:off x="3888237" y="3693731"/>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7" name="Rectangle 1196"/>
            <p:cNvSpPr>
              <a:spLocks noChangeAspect="1" noChangeArrowheads="1"/>
            </p:cNvSpPr>
            <p:nvPr/>
          </p:nvSpPr>
          <p:spPr bwMode="auto">
            <a:xfrm>
              <a:off x="2247617" y="3693731"/>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8" name="Rectangle 1197"/>
            <p:cNvSpPr>
              <a:spLocks noChangeAspect="1" noChangeArrowheads="1"/>
            </p:cNvSpPr>
            <p:nvPr/>
          </p:nvSpPr>
          <p:spPr bwMode="auto">
            <a:xfrm>
              <a:off x="2453538" y="3693731"/>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199" name="Rectangle 1198"/>
            <p:cNvSpPr>
              <a:spLocks noChangeAspect="1" noChangeArrowheads="1"/>
            </p:cNvSpPr>
            <p:nvPr/>
          </p:nvSpPr>
          <p:spPr bwMode="auto">
            <a:xfrm>
              <a:off x="2659460" y="369373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0" name="Rectangle 1199"/>
            <p:cNvSpPr>
              <a:spLocks noChangeAspect="1" noChangeArrowheads="1"/>
            </p:cNvSpPr>
            <p:nvPr/>
          </p:nvSpPr>
          <p:spPr bwMode="auto">
            <a:xfrm>
              <a:off x="2864537" y="3693731"/>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1" name="Rectangle 1200"/>
            <p:cNvSpPr>
              <a:spLocks noChangeAspect="1" noChangeArrowheads="1"/>
            </p:cNvSpPr>
            <p:nvPr/>
          </p:nvSpPr>
          <p:spPr bwMode="auto">
            <a:xfrm>
              <a:off x="4085718" y="3742437"/>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2" name="Rectangle 1201"/>
            <p:cNvSpPr>
              <a:spLocks noChangeAspect="1" noChangeArrowheads="1"/>
            </p:cNvSpPr>
            <p:nvPr/>
          </p:nvSpPr>
          <p:spPr bwMode="auto">
            <a:xfrm>
              <a:off x="4290797" y="3742437"/>
              <a:ext cx="206766"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3" name="Rectangle 1202"/>
            <p:cNvSpPr>
              <a:spLocks noChangeAspect="1" noChangeArrowheads="1"/>
            </p:cNvSpPr>
            <p:nvPr/>
          </p:nvSpPr>
          <p:spPr bwMode="auto">
            <a:xfrm>
              <a:off x="4497561" y="3742437"/>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4" name="Rectangle 1203"/>
            <p:cNvSpPr>
              <a:spLocks noChangeAspect="1" noChangeArrowheads="1"/>
            </p:cNvSpPr>
            <p:nvPr/>
          </p:nvSpPr>
          <p:spPr bwMode="auto">
            <a:xfrm>
              <a:off x="4704503" y="3742437"/>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5" name="Rectangle 1204"/>
            <p:cNvSpPr>
              <a:spLocks noChangeAspect="1" noChangeArrowheads="1"/>
            </p:cNvSpPr>
            <p:nvPr/>
          </p:nvSpPr>
          <p:spPr bwMode="auto">
            <a:xfrm>
              <a:off x="3066239" y="37461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6" name="Rectangle 1205"/>
            <p:cNvSpPr>
              <a:spLocks noChangeAspect="1" noChangeArrowheads="1"/>
            </p:cNvSpPr>
            <p:nvPr/>
          </p:nvSpPr>
          <p:spPr bwMode="auto">
            <a:xfrm>
              <a:off x="3271316" y="3746184"/>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7" name="Rectangle 1206"/>
            <p:cNvSpPr>
              <a:spLocks noChangeAspect="1" noChangeArrowheads="1"/>
            </p:cNvSpPr>
            <p:nvPr/>
          </p:nvSpPr>
          <p:spPr bwMode="auto">
            <a:xfrm>
              <a:off x="3477238" y="3746184"/>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8" name="Rectangle 1207"/>
            <p:cNvSpPr>
              <a:spLocks noChangeAspect="1" noChangeArrowheads="1"/>
            </p:cNvSpPr>
            <p:nvPr/>
          </p:nvSpPr>
          <p:spPr bwMode="auto">
            <a:xfrm>
              <a:off x="3683160" y="37461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09" name="Rectangle 1208"/>
            <p:cNvSpPr>
              <a:spLocks noChangeAspect="1" noChangeArrowheads="1"/>
            </p:cNvSpPr>
            <p:nvPr/>
          </p:nvSpPr>
          <p:spPr bwMode="auto">
            <a:xfrm>
              <a:off x="3888237" y="3746184"/>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0" name="Rectangle 1209"/>
            <p:cNvSpPr>
              <a:spLocks noChangeAspect="1" noChangeArrowheads="1"/>
            </p:cNvSpPr>
            <p:nvPr/>
          </p:nvSpPr>
          <p:spPr bwMode="auto">
            <a:xfrm>
              <a:off x="2247617" y="3746184"/>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1" name="Rectangle 1210"/>
            <p:cNvSpPr>
              <a:spLocks noChangeAspect="1" noChangeArrowheads="1"/>
            </p:cNvSpPr>
            <p:nvPr/>
          </p:nvSpPr>
          <p:spPr bwMode="auto">
            <a:xfrm>
              <a:off x="2453538" y="3746184"/>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2" name="Rectangle 1211"/>
            <p:cNvSpPr>
              <a:spLocks noChangeAspect="1" noChangeArrowheads="1"/>
            </p:cNvSpPr>
            <p:nvPr/>
          </p:nvSpPr>
          <p:spPr bwMode="auto">
            <a:xfrm>
              <a:off x="2659460" y="37461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3" name="Rectangle 1212"/>
            <p:cNvSpPr>
              <a:spLocks noChangeAspect="1" noChangeArrowheads="1"/>
            </p:cNvSpPr>
            <p:nvPr/>
          </p:nvSpPr>
          <p:spPr bwMode="auto">
            <a:xfrm>
              <a:off x="2864537" y="3746184"/>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4" name="Rectangle 1213"/>
            <p:cNvSpPr>
              <a:spLocks noChangeAspect="1" noChangeArrowheads="1"/>
            </p:cNvSpPr>
            <p:nvPr/>
          </p:nvSpPr>
          <p:spPr bwMode="auto">
            <a:xfrm>
              <a:off x="4084875" y="3795639"/>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5" name="Rectangle 1214"/>
            <p:cNvSpPr>
              <a:spLocks noChangeAspect="1" noChangeArrowheads="1"/>
            </p:cNvSpPr>
            <p:nvPr/>
          </p:nvSpPr>
          <p:spPr bwMode="auto">
            <a:xfrm>
              <a:off x="4289953" y="3795639"/>
              <a:ext cx="206766"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6" name="Rectangle 1215"/>
            <p:cNvSpPr>
              <a:spLocks noChangeAspect="1" noChangeArrowheads="1"/>
            </p:cNvSpPr>
            <p:nvPr/>
          </p:nvSpPr>
          <p:spPr bwMode="auto">
            <a:xfrm>
              <a:off x="4496717" y="3795639"/>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7" name="Rectangle 1216"/>
            <p:cNvSpPr>
              <a:spLocks noChangeAspect="1" noChangeArrowheads="1"/>
            </p:cNvSpPr>
            <p:nvPr/>
          </p:nvSpPr>
          <p:spPr bwMode="auto">
            <a:xfrm>
              <a:off x="4703660" y="3795639"/>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8" name="Rectangle 1217"/>
            <p:cNvSpPr>
              <a:spLocks noChangeAspect="1" noChangeArrowheads="1"/>
            </p:cNvSpPr>
            <p:nvPr/>
          </p:nvSpPr>
          <p:spPr bwMode="auto">
            <a:xfrm>
              <a:off x="3065395" y="3799385"/>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19" name="Rectangle 1218"/>
            <p:cNvSpPr>
              <a:spLocks noChangeAspect="1" noChangeArrowheads="1"/>
            </p:cNvSpPr>
            <p:nvPr/>
          </p:nvSpPr>
          <p:spPr bwMode="auto">
            <a:xfrm>
              <a:off x="3270472" y="3799385"/>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0" name="Rectangle 1219"/>
            <p:cNvSpPr>
              <a:spLocks noChangeAspect="1" noChangeArrowheads="1"/>
            </p:cNvSpPr>
            <p:nvPr/>
          </p:nvSpPr>
          <p:spPr bwMode="auto">
            <a:xfrm>
              <a:off x="3476394" y="3799385"/>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1" name="Rectangle 1220"/>
            <p:cNvSpPr>
              <a:spLocks noChangeAspect="1" noChangeArrowheads="1"/>
            </p:cNvSpPr>
            <p:nvPr/>
          </p:nvSpPr>
          <p:spPr bwMode="auto">
            <a:xfrm>
              <a:off x="3682315" y="3799385"/>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2" name="Rectangle 1221"/>
            <p:cNvSpPr>
              <a:spLocks noChangeAspect="1" noChangeArrowheads="1"/>
            </p:cNvSpPr>
            <p:nvPr/>
          </p:nvSpPr>
          <p:spPr bwMode="auto">
            <a:xfrm>
              <a:off x="3887393" y="3799385"/>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3" name="Rectangle 1222"/>
            <p:cNvSpPr>
              <a:spLocks noChangeAspect="1" noChangeArrowheads="1"/>
            </p:cNvSpPr>
            <p:nvPr/>
          </p:nvSpPr>
          <p:spPr bwMode="auto">
            <a:xfrm>
              <a:off x="2246773" y="3799385"/>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4" name="Rectangle 1223"/>
            <p:cNvSpPr>
              <a:spLocks noChangeAspect="1" noChangeArrowheads="1"/>
            </p:cNvSpPr>
            <p:nvPr/>
          </p:nvSpPr>
          <p:spPr bwMode="auto">
            <a:xfrm>
              <a:off x="2452694" y="3799385"/>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5" name="Rectangle 1224"/>
            <p:cNvSpPr>
              <a:spLocks noChangeAspect="1" noChangeArrowheads="1"/>
            </p:cNvSpPr>
            <p:nvPr/>
          </p:nvSpPr>
          <p:spPr bwMode="auto">
            <a:xfrm>
              <a:off x="2658616" y="3799385"/>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6" name="Rectangle 1225"/>
            <p:cNvSpPr>
              <a:spLocks noChangeAspect="1" noChangeArrowheads="1"/>
            </p:cNvSpPr>
            <p:nvPr/>
          </p:nvSpPr>
          <p:spPr bwMode="auto">
            <a:xfrm>
              <a:off x="2863693" y="3799385"/>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7" name="Rectangle 1226"/>
            <p:cNvSpPr>
              <a:spLocks noChangeAspect="1" noChangeArrowheads="1"/>
            </p:cNvSpPr>
            <p:nvPr/>
          </p:nvSpPr>
          <p:spPr bwMode="auto">
            <a:xfrm>
              <a:off x="4085718" y="3843595"/>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8" name="Rectangle 1227"/>
            <p:cNvSpPr>
              <a:spLocks noChangeAspect="1" noChangeArrowheads="1"/>
            </p:cNvSpPr>
            <p:nvPr/>
          </p:nvSpPr>
          <p:spPr bwMode="auto">
            <a:xfrm>
              <a:off x="4290797" y="3843595"/>
              <a:ext cx="206766"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29" name="Rectangle 1228"/>
            <p:cNvSpPr>
              <a:spLocks noChangeAspect="1" noChangeArrowheads="1"/>
            </p:cNvSpPr>
            <p:nvPr/>
          </p:nvSpPr>
          <p:spPr bwMode="auto">
            <a:xfrm>
              <a:off x="4497561" y="3843595"/>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0" name="Rectangle 1229"/>
            <p:cNvSpPr>
              <a:spLocks noChangeAspect="1" noChangeArrowheads="1"/>
            </p:cNvSpPr>
            <p:nvPr/>
          </p:nvSpPr>
          <p:spPr bwMode="auto">
            <a:xfrm>
              <a:off x="4704503" y="3843595"/>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1" name="Rectangle 1230"/>
            <p:cNvSpPr>
              <a:spLocks noChangeAspect="1" noChangeArrowheads="1"/>
            </p:cNvSpPr>
            <p:nvPr/>
          </p:nvSpPr>
          <p:spPr bwMode="auto">
            <a:xfrm>
              <a:off x="3066239" y="3847342"/>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2" name="Rectangle 1231"/>
            <p:cNvSpPr>
              <a:spLocks noChangeAspect="1" noChangeArrowheads="1"/>
            </p:cNvSpPr>
            <p:nvPr/>
          </p:nvSpPr>
          <p:spPr bwMode="auto">
            <a:xfrm>
              <a:off x="3271316" y="3847342"/>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3" name="Rectangle 1232"/>
            <p:cNvSpPr>
              <a:spLocks noChangeAspect="1" noChangeArrowheads="1"/>
            </p:cNvSpPr>
            <p:nvPr/>
          </p:nvSpPr>
          <p:spPr bwMode="auto">
            <a:xfrm>
              <a:off x="3477238" y="3847342"/>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4" name="Rectangle 1233"/>
            <p:cNvSpPr>
              <a:spLocks noChangeAspect="1" noChangeArrowheads="1"/>
            </p:cNvSpPr>
            <p:nvPr/>
          </p:nvSpPr>
          <p:spPr bwMode="auto">
            <a:xfrm>
              <a:off x="3683160" y="3847342"/>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5" name="Rectangle 1234"/>
            <p:cNvSpPr>
              <a:spLocks noChangeAspect="1" noChangeArrowheads="1"/>
            </p:cNvSpPr>
            <p:nvPr/>
          </p:nvSpPr>
          <p:spPr bwMode="auto">
            <a:xfrm>
              <a:off x="3888237" y="3847342"/>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6" name="Rectangle 1235"/>
            <p:cNvSpPr>
              <a:spLocks noChangeAspect="1" noChangeArrowheads="1"/>
            </p:cNvSpPr>
            <p:nvPr/>
          </p:nvSpPr>
          <p:spPr bwMode="auto">
            <a:xfrm>
              <a:off x="2247617" y="3847342"/>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7" name="Rectangle 1236"/>
            <p:cNvSpPr>
              <a:spLocks noChangeAspect="1" noChangeArrowheads="1"/>
            </p:cNvSpPr>
            <p:nvPr/>
          </p:nvSpPr>
          <p:spPr bwMode="auto">
            <a:xfrm>
              <a:off x="2453538" y="3847342"/>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8" name="Rectangle 1237"/>
            <p:cNvSpPr>
              <a:spLocks noChangeAspect="1" noChangeArrowheads="1"/>
            </p:cNvSpPr>
            <p:nvPr/>
          </p:nvSpPr>
          <p:spPr bwMode="auto">
            <a:xfrm>
              <a:off x="2659460" y="3847342"/>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39" name="Rectangle 1238"/>
            <p:cNvSpPr>
              <a:spLocks noChangeAspect="1" noChangeArrowheads="1"/>
            </p:cNvSpPr>
            <p:nvPr/>
          </p:nvSpPr>
          <p:spPr bwMode="auto">
            <a:xfrm>
              <a:off x="2864537" y="3847342"/>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0" name="Rectangle 1239"/>
            <p:cNvSpPr>
              <a:spLocks noChangeAspect="1" noChangeArrowheads="1"/>
            </p:cNvSpPr>
            <p:nvPr/>
          </p:nvSpPr>
          <p:spPr bwMode="auto">
            <a:xfrm>
              <a:off x="4084875" y="3892301"/>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1" name="Rectangle 1240"/>
            <p:cNvSpPr>
              <a:spLocks noChangeAspect="1" noChangeArrowheads="1"/>
            </p:cNvSpPr>
            <p:nvPr/>
          </p:nvSpPr>
          <p:spPr bwMode="auto">
            <a:xfrm>
              <a:off x="4289953" y="3892301"/>
              <a:ext cx="206766"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2" name="Rectangle 1241"/>
            <p:cNvSpPr>
              <a:spLocks noChangeAspect="1" noChangeArrowheads="1"/>
            </p:cNvSpPr>
            <p:nvPr/>
          </p:nvSpPr>
          <p:spPr bwMode="auto">
            <a:xfrm>
              <a:off x="4496717" y="3892301"/>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3" name="Rectangle 1242"/>
            <p:cNvSpPr>
              <a:spLocks noChangeAspect="1" noChangeArrowheads="1"/>
            </p:cNvSpPr>
            <p:nvPr/>
          </p:nvSpPr>
          <p:spPr bwMode="auto">
            <a:xfrm>
              <a:off x="4703660" y="3892301"/>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4" name="Rectangle 1243"/>
            <p:cNvSpPr>
              <a:spLocks noChangeAspect="1" noChangeArrowheads="1"/>
            </p:cNvSpPr>
            <p:nvPr/>
          </p:nvSpPr>
          <p:spPr bwMode="auto">
            <a:xfrm>
              <a:off x="3065395" y="3896047"/>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5" name="Rectangle 1244"/>
            <p:cNvSpPr>
              <a:spLocks noChangeAspect="1" noChangeArrowheads="1"/>
            </p:cNvSpPr>
            <p:nvPr/>
          </p:nvSpPr>
          <p:spPr bwMode="auto">
            <a:xfrm>
              <a:off x="3270472" y="3896047"/>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6" name="Rectangle 1245"/>
            <p:cNvSpPr>
              <a:spLocks noChangeAspect="1" noChangeArrowheads="1"/>
            </p:cNvSpPr>
            <p:nvPr/>
          </p:nvSpPr>
          <p:spPr bwMode="auto">
            <a:xfrm>
              <a:off x="3476394" y="3896047"/>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7" name="Rectangle 1246"/>
            <p:cNvSpPr>
              <a:spLocks noChangeAspect="1" noChangeArrowheads="1"/>
            </p:cNvSpPr>
            <p:nvPr/>
          </p:nvSpPr>
          <p:spPr bwMode="auto">
            <a:xfrm>
              <a:off x="3682315" y="3896047"/>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8" name="Rectangle 1247"/>
            <p:cNvSpPr>
              <a:spLocks noChangeAspect="1" noChangeArrowheads="1"/>
            </p:cNvSpPr>
            <p:nvPr/>
          </p:nvSpPr>
          <p:spPr bwMode="auto">
            <a:xfrm>
              <a:off x="3887393" y="3896047"/>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49" name="Rectangle 1248"/>
            <p:cNvSpPr>
              <a:spLocks noChangeAspect="1" noChangeArrowheads="1"/>
            </p:cNvSpPr>
            <p:nvPr/>
          </p:nvSpPr>
          <p:spPr bwMode="auto">
            <a:xfrm>
              <a:off x="2246773" y="3896047"/>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0" name="Rectangle 1249"/>
            <p:cNvSpPr>
              <a:spLocks noChangeAspect="1" noChangeArrowheads="1"/>
            </p:cNvSpPr>
            <p:nvPr/>
          </p:nvSpPr>
          <p:spPr bwMode="auto">
            <a:xfrm>
              <a:off x="2452694" y="3896047"/>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1" name="Rectangle 1250"/>
            <p:cNvSpPr>
              <a:spLocks noChangeAspect="1" noChangeArrowheads="1"/>
            </p:cNvSpPr>
            <p:nvPr/>
          </p:nvSpPr>
          <p:spPr bwMode="auto">
            <a:xfrm>
              <a:off x="2658616" y="3896047"/>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2" name="Rectangle 1251"/>
            <p:cNvSpPr>
              <a:spLocks noChangeAspect="1" noChangeArrowheads="1"/>
            </p:cNvSpPr>
            <p:nvPr/>
          </p:nvSpPr>
          <p:spPr bwMode="auto">
            <a:xfrm>
              <a:off x="2863693" y="3896047"/>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3" name="Freeform 620"/>
            <p:cNvSpPr>
              <a:spLocks noChangeAspect="1"/>
            </p:cNvSpPr>
            <p:nvPr/>
          </p:nvSpPr>
          <p:spPr bwMode="auto">
            <a:xfrm>
              <a:off x="4907049" y="3622545"/>
              <a:ext cx="80174" cy="11464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4" name="Freeform 621"/>
            <p:cNvSpPr>
              <a:spLocks noChangeAspect="1"/>
            </p:cNvSpPr>
            <p:nvPr/>
          </p:nvSpPr>
          <p:spPr bwMode="auto">
            <a:xfrm>
              <a:off x="4987223" y="3555856"/>
              <a:ext cx="85238" cy="119892"/>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5" name="Freeform 622"/>
            <p:cNvSpPr>
              <a:spLocks noChangeAspect="1"/>
            </p:cNvSpPr>
            <p:nvPr/>
          </p:nvSpPr>
          <p:spPr bwMode="auto">
            <a:xfrm>
              <a:off x="5072461" y="3492913"/>
              <a:ext cx="85238" cy="116145"/>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6" name="Freeform 623"/>
            <p:cNvSpPr>
              <a:spLocks noChangeAspect="1"/>
            </p:cNvSpPr>
            <p:nvPr/>
          </p:nvSpPr>
          <p:spPr bwMode="auto">
            <a:xfrm>
              <a:off x="5157700" y="3431468"/>
              <a:ext cx="81018" cy="11614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7" name="Freeform 624"/>
            <p:cNvSpPr>
              <a:spLocks noChangeAspect="1"/>
            </p:cNvSpPr>
            <p:nvPr/>
          </p:nvSpPr>
          <p:spPr bwMode="auto">
            <a:xfrm>
              <a:off x="5238718" y="3364778"/>
              <a:ext cx="79330" cy="120640"/>
            </a:xfrm>
            <a:custGeom>
              <a:avLst/>
              <a:gdLst>
                <a:gd name="T0" fmla="*/ 0 w 155"/>
                <a:gd name="T1" fmla="*/ 167 h 303"/>
                <a:gd name="T2" fmla="*/ 88 w 155"/>
                <a:gd name="T3" fmla="*/ 84 h 303"/>
                <a:gd name="T4" fmla="*/ 155 w 155"/>
                <a:gd name="T5" fmla="*/ 0 h 303"/>
                <a:gd name="T6" fmla="*/ 155 w 155"/>
                <a:gd name="T7" fmla="*/ 74 h 303"/>
                <a:gd name="T8" fmla="*/ 155 w 155"/>
                <a:gd name="T9" fmla="*/ 136 h 303"/>
                <a:gd name="T10" fmla="*/ 88 w 155"/>
                <a:gd name="T11" fmla="*/ 220 h 303"/>
                <a:gd name="T12" fmla="*/ 0 w 155"/>
                <a:gd name="T13" fmla="*/ 303 h 303"/>
                <a:gd name="T14" fmla="*/ 0 w 155"/>
                <a:gd name="T15" fmla="*/ 230 h 303"/>
                <a:gd name="T16" fmla="*/ 0 w 155"/>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03">
                  <a:moveTo>
                    <a:pt x="0" y="167"/>
                  </a:moveTo>
                  <a:lnTo>
                    <a:pt x="88" y="84"/>
                  </a:lnTo>
                  <a:lnTo>
                    <a:pt x="155" y="0"/>
                  </a:lnTo>
                  <a:lnTo>
                    <a:pt x="155" y="74"/>
                  </a:lnTo>
                  <a:lnTo>
                    <a:pt x="155" y="136"/>
                  </a:lnTo>
                  <a:lnTo>
                    <a:pt x="88" y="220"/>
                  </a:lnTo>
                  <a:lnTo>
                    <a:pt x="0" y="30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8" name="Freeform 625"/>
            <p:cNvSpPr>
              <a:spLocks noChangeAspect="1"/>
            </p:cNvSpPr>
            <p:nvPr/>
          </p:nvSpPr>
          <p:spPr bwMode="auto">
            <a:xfrm>
              <a:off x="4907049" y="3675747"/>
              <a:ext cx="80174" cy="115396"/>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59" name="Freeform 626"/>
            <p:cNvSpPr>
              <a:spLocks noChangeAspect="1"/>
            </p:cNvSpPr>
            <p:nvPr/>
          </p:nvSpPr>
          <p:spPr bwMode="auto">
            <a:xfrm>
              <a:off x="4987223" y="3609058"/>
              <a:ext cx="85238" cy="12064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0" name="Freeform 627"/>
            <p:cNvSpPr>
              <a:spLocks noChangeAspect="1"/>
            </p:cNvSpPr>
            <p:nvPr/>
          </p:nvSpPr>
          <p:spPr bwMode="auto">
            <a:xfrm>
              <a:off x="5072461" y="3547613"/>
              <a:ext cx="85238" cy="115396"/>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1" name="Freeform 628"/>
            <p:cNvSpPr>
              <a:spLocks noChangeAspect="1"/>
            </p:cNvSpPr>
            <p:nvPr/>
          </p:nvSpPr>
          <p:spPr bwMode="auto">
            <a:xfrm>
              <a:off x="5157700" y="3485420"/>
              <a:ext cx="81018" cy="116145"/>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2" name="Freeform 629"/>
            <p:cNvSpPr>
              <a:spLocks noChangeAspect="1"/>
            </p:cNvSpPr>
            <p:nvPr/>
          </p:nvSpPr>
          <p:spPr bwMode="auto">
            <a:xfrm>
              <a:off x="5238718" y="3418730"/>
              <a:ext cx="79330" cy="116145"/>
            </a:xfrm>
            <a:custGeom>
              <a:avLst/>
              <a:gdLst>
                <a:gd name="T0" fmla="*/ 0 w 155"/>
                <a:gd name="T1" fmla="*/ 167 h 292"/>
                <a:gd name="T2" fmla="*/ 88 w 155"/>
                <a:gd name="T3" fmla="*/ 84 h 292"/>
                <a:gd name="T4" fmla="*/ 155 w 155"/>
                <a:gd name="T5" fmla="*/ 0 h 292"/>
                <a:gd name="T6" fmla="*/ 155 w 155"/>
                <a:gd name="T7" fmla="*/ 136 h 292"/>
                <a:gd name="T8" fmla="*/ 88 w 155"/>
                <a:gd name="T9" fmla="*/ 219 h 292"/>
                <a:gd name="T10" fmla="*/ 0 w 155"/>
                <a:gd name="T11" fmla="*/ 292 h 292"/>
                <a:gd name="T12" fmla="*/ 0 w 155"/>
                <a:gd name="T13" fmla="*/ 23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4"/>
                  </a:lnTo>
                  <a:lnTo>
                    <a:pt x="155" y="0"/>
                  </a:lnTo>
                  <a:lnTo>
                    <a:pt x="155"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3" name="Freeform 630"/>
            <p:cNvSpPr>
              <a:spLocks noChangeAspect="1"/>
            </p:cNvSpPr>
            <p:nvPr/>
          </p:nvSpPr>
          <p:spPr bwMode="auto">
            <a:xfrm>
              <a:off x="4907049" y="3833104"/>
              <a:ext cx="80174" cy="115396"/>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4" name="Freeform 631"/>
            <p:cNvSpPr>
              <a:spLocks noChangeAspect="1"/>
            </p:cNvSpPr>
            <p:nvPr/>
          </p:nvSpPr>
          <p:spPr bwMode="auto">
            <a:xfrm>
              <a:off x="4987223" y="3767165"/>
              <a:ext cx="85238" cy="119892"/>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5" name="Freeform 632"/>
            <p:cNvSpPr>
              <a:spLocks noChangeAspect="1"/>
            </p:cNvSpPr>
            <p:nvPr/>
          </p:nvSpPr>
          <p:spPr bwMode="auto">
            <a:xfrm>
              <a:off x="5072461" y="3704222"/>
              <a:ext cx="85238" cy="119892"/>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6" name="Freeform 633"/>
            <p:cNvSpPr>
              <a:spLocks noChangeAspect="1"/>
            </p:cNvSpPr>
            <p:nvPr/>
          </p:nvSpPr>
          <p:spPr bwMode="auto">
            <a:xfrm>
              <a:off x="5157700" y="3642776"/>
              <a:ext cx="81018" cy="115396"/>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7" name="Freeform 634"/>
            <p:cNvSpPr>
              <a:spLocks noChangeAspect="1"/>
            </p:cNvSpPr>
            <p:nvPr/>
          </p:nvSpPr>
          <p:spPr bwMode="auto">
            <a:xfrm>
              <a:off x="5238718" y="3576837"/>
              <a:ext cx="79330" cy="115396"/>
            </a:xfrm>
            <a:custGeom>
              <a:avLst/>
              <a:gdLst>
                <a:gd name="T0" fmla="*/ 0 w 155"/>
                <a:gd name="T1" fmla="*/ 167 h 292"/>
                <a:gd name="T2" fmla="*/ 88 w 155"/>
                <a:gd name="T3" fmla="*/ 83 h 292"/>
                <a:gd name="T4" fmla="*/ 155 w 155"/>
                <a:gd name="T5" fmla="*/ 0 h 292"/>
                <a:gd name="T6" fmla="*/ 155 w 155"/>
                <a:gd name="T7" fmla="*/ 136 h 292"/>
                <a:gd name="T8" fmla="*/ 88 w 155"/>
                <a:gd name="T9" fmla="*/ 219 h 292"/>
                <a:gd name="T10" fmla="*/ 0 w 155"/>
                <a:gd name="T11" fmla="*/ 292 h 292"/>
                <a:gd name="T12" fmla="*/ 0 w 155"/>
                <a:gd name="T13" fmla="*/ 229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36"/>
                  </a:lnTo>
                  <a:lnTo>
                    <a:pt x="88" y="219"/>
                  </a:lnTo>
                  <a:lnTo>
                    <a:pt x="0" y="292"/>
                  </a:lnTo>
                  <a:lnTo>
                    <a:pt x="0" y="229"/>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8" name="Freeform 635"/>
            <p:cNvSpPr>
              <a:spLocks noChangeAspect="1"/>
            </p:cNvSpPr>
            <p:nvPr/>
          </p:nvSpPr>
          <p:spPr bwMode="auto">
            <a:xfrm>
              <a:off x="4907049" y="3779153"/>
              <a:ext cx="80174" cy="119892"/>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69" name="Freeform 636"/>
            <p:cNvSpPr>
              <a:spLocks noChangeAspect="1"/>
            </p:cNvSpPr>
            <p:nvPr/>
          </p:nvSpPr>
          <p:spPr bwMode="auto">
            <a:xfrm>
              <a:off x="4987223" y="3716959"/>
              <a:ext cx="85238" cy="11614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0" name="Freeform 637"/>
            <p:cNvSpPr>
              <a:spLocks noChangeAspect="1"/>
            </p:cNvSpPr>
            <p:nvPr/>
          </p:nvSpPr>
          <p:spPr bwMode="auto">
            <a:xfrm>
              <a:off x="5072461" y="3651020"/>
              <a:ext cx="85238" cy="11614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1" name="Freeform 638"/>
            <p:cNvSpPr>
              <a:spLocks noChangeAspect="1"/>
            </p:cNvSpPr>
            <p:nvPr/>
          </p:nvSpPr>
          <p:spPr bwMode="auto">
            <a:xfrm>
              <a:off x="5157700" y="3588826"/>
              <a:ext cx="81018" cy="115396"/>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2" name="Freeform 639"/>
            <p:cNvSpPr>
              <a:spLocks noChangeAspect="1"/>
            </p:cNvSpPr>
            <p:nvPr/>
          </p:nvSpPr>
          <p:spPr bwMode="auto">
            <a:xfrm>
              <a:off x="5238718" y="3526632"/>
              <a:ext cx="79330" cy="116145"/>
            </a:xfrm>
            <a:custGeom>
              <a:avLst/>
              <a:gdLst>
                <a:gd name="T0" fmla="*/ 0 w 155"/>
                <a:gd name="T1" fmla="*/ 156 h 292"/>
                <a:gd name="T2" fmla="*/ 88 w 155"/>
                <a:gd name="T3" fmla="*/ 73 h 292"/>
                <a:gd name="T4" fmla="*/ 155 w 155"/>
                <a:gd name="T5" fmla="*/ 0 h 292"/>
                <a:gd name="T6" fmla="*/ 155 w 155"/>
                <a:gd name="T7" fmla="*/ 62 h 292"/>
                <a:gd name="T8" fmla="*/ 155 w 155"/>
                <a:gd name="T9" fmla="*/ 125 h 292"/>
                <a:gd name="T10" fmla="*/ 88 w 155"/>
                <a:gd name="T11" fmla="*/ 208 h 292"/>
                <a:gd name="T12" fmla="*/ 0 w 155"/>
                <a:gd name="T13" fmla="*/ 292 h 292"/>
                <a:gd name="T14" fmla="*/ 0 w 155"/>
                <a:gd name="T15" fmla="*/ 219 h 292"/>
                <a:gd name="T16" fmla="*/ 0 w 155"/>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56"/>
                  </a:moveTo>
                  <a:lnTo>
                    <a:pt x="88" y="73"/>
                  </a:lnTo>
                  <a:lnTo>
                    <a:pt x="155" y="0"/>
                  </a:lnTo>
                  <a:lnTo>
                    <a:pt x="155" y="62"/>
                  </a:lnTo>
                  <a:lnTo>
                    <a:pt x="155" y="125"/>
                  </a:lnTo>
                  <a:lnTo>
                    <a:pt x="88" y="208"/>
                  </a:lnTo>
                  <a:lnTo>
                    <a:pt x="0" y="292"/>
                  </a:lnTo>
                  <a:lnTo>
                    <a:pt x="0" y="219"/>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3" name="Freeform 640"/>
            <p:cNvSpPr>
              <a:spLocks noChangeAspect="1"/>
            </p:cNvSpPr>
            <p:nvPr/>
          </p:nvSpPr>
          <p:spPr bwMode="auto">
            <a:xfrm>
              <a:off x="4907049" y="3729698"/>
              <a:ext cx="80174" cy="115396"/>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4" name="Freeform 641"/>
            <p:cNvSpPr>
              <a:spLocks noChangeAspect="1"/>
            </p:cNvSpPr>
            <p:nvPr/>
          </p:nvSpPr>
          <p:spPr bwMode="auto">
            <a:xfrm>
              <a:off x="4987223" y="3663009"/>
              <a:ext cx="85238" cy="11614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5" name="Freeform 642"/>
            <p:cNvSpPr>
              <a:spLocks noChangeAspect="1"/>
            </p:cNvSpPr>
            <p:nvPr/>
          </p:nvSpPr>
          <p:spPr bwMode="auto">
            <a:xfrm>
              <a:off x="5072461" y="3601564"/>
              <a:ext cx="85238" cy="115396"/>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6" name="Freeform 643"/>
            <p:cNvSpPr>
              <a:spLocks noChangeAspect="1"/>
            </p:cNvSpPr>
            <p:nvPr/>
          </p:nvSpPr>
          <p:spPr bwMode="auto">
            <a:xfrm>
              <a:off x="5157700" y="3534875"/>
              <a:ext cx="81018" cy="116145"/>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7" name="Freeform 644"/>
            <p:cNvSpPr>
              <a:spLocks noChangeAspect="1"/>
            </p:cNvSpPr>
            <p:nvPr/>
          </p:nvSpPr>
          <p:spPr bwMode="auto">
            <a:xfrm>
              <a:off x="5238718" y="3472681"/>
              <a:ext cx="79330" cy="116145"/>
            </a:xfrm>
            <a:custGeom>
              <a:avLst/>
              <a:gdLst>
                <a:gd name="T0" fmla="*/ 0 w 155"/>
                <a:gd name="T1" fmla="*/ 156 h 292"/>
                <a:gd name="T2" fmla="*/ 88 w 155"/>
                <a:gd name="T3" fmla="*/ 83 h 292"/>
                <a:gd name="T4" fmla="*/ 155 w 155"/>
                <a:gd name="T5" fmla="*/ 0 h 292"/>
                <a:gd name="T6" fmla="*/ 155 w 155"/>
                <a:gd name="T7" fmla="*/ 62 h 292"/>
                <a:gd name="T8" fmla="*/ 155 w 155"/>
                <a:gd name="T9" fmla="*/ 136 h 292"/>
                <a:gd name="T10" fmla="*/ 88 w 155"/>
                <a:gd name="T11" fmla="*/ 209 h 292"/>
                <a:gd name="T12" fmla="*/ 0 w 155"/>
                <a:gd name="T13" fmla="*/ 292 h 292"/>
                <a:gd name="T14" fmla="*/ 0 w 155"/>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6"/>
                  </a:moveTo>
                  <a:lnTo>
                    <a:pt x="88" y="83"/>
                  </a:lnTo>
                  <a:lnTo>
                    <a:pt x="155" y="0"/>
                  </a:lnTo>
                  <a:lnTo>
                    <a:pt x="155" y="62"/>
                  </a:lnTo>
                  <a:lnTo>
                    <a:pt x="155" y="136"/>
                  </a:lnTo>
                  <a:lnTo>
                    <a:pt x="88" y="209"/>
                  </a:lnTo>
                  <a:lnTo>
                    <a:pt x="0" y="292"/>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8" name="Freeform 645"/>
            <p:cNvSpPr>
              <a:spLocks noChangeAspect="1"/>
            </p:cNvSpPr>
            <p:nvPr/>
          </p:nvSpPr>
          <p:spPr bwMode="auto">
            <a:xfrm>
              <a:off x="5316360" y="3305582"/>
              <a:ext cx="80174" cy="11539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79" name="Freeform 646"/>
            <p:cNvSpPr>
              <a:spLocks noChangeAspect="1"/>
            </p:cNvSpPr>
            <p:nvPr/>
          </p:nvSpPr>
          <p:spPr bwMode="auto">
            <a:xfrm>
              <a:off x="5396535" y="3238892"/>
              <a:ext cx="85238" cy="119892"/>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0" name="Freeform 647"/>
            <p:cNvSpPr>
              <a:spLocks noChangeAspect="1"/>
            </p:cNvSpPr>
            <p:nvPr/>
          </p:nvSpPr>
          <p:spPr bwMode="auto">
            <a:xfrm>
              <a:off x="5481773" y="3176698"/>
              <a:ext cx="86082" cy="115396"/>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1" name="Freeform 648"/>
            <p:cNvSpPr>
              <a:spLocks noChangeAspect="1"/>
            </p:cNvSpPr>
            <p:nvPr/>
          </p:nvSpPr>
          <p:spPr bwMode="auto">
            <a:xfrm>
              <a:off x="5567855" y="3114505"/>
              <a:ext cx="80174" cy="11614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2" name="Freeform 649"/>
            <p:cNvSpPr>
              <a:spLocks noChangeAspect="1"/>
            </p:cNvSpPr>
            <p:nvPr/>
          </p:nvSpPr>
          <p:spPr bwMode="auto">
            <a:xfrm>
              <a:off x="5316360" y="3358784"/>
              <a:ext cx="80174" cy="116145"/>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3" name="Freeform 650"/>
            <p:cNvSpPr>
              <a:spLocks noChangeAspect="1"/>
            </p:cNvSpPr>
            <p:nvPr/>
          </p:nvSpPr>
          <p:spPr bwMode="auto">
            <a:xfrm>
              <a:off x="5396535" y="3292094"/>
              <a:ext cx="85238" cy="12064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4" name="Freeform 651"/>
            <p:cNvSpPr>
              <a:spLocks noChangeAspect="1"/>
            </p:cNvSpPr>
            <p:nvPr/>
          </p:nvSpPr>
          <p:spPr bwMode="auto">
            <a:xfrm>
              <a:off x="5481773" y="3230650"/>
              <a:ext cx="86082" cy="115396"/>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5" name="Freeform 652"/>
            <p:cNvSpPr>
              <a:spLocks noChangeAspect="1"/>
            </p:cNvSpPr>
            <p:nvPr/>
          </p:nvSpPr>
          <p:spPr bwMode="auto">
            <a:xfrm>
              <a:off x="5567855" y="3168456"/>
              <a:ext cx="80174" cy="116145"/>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6" name="Freeform 653"/>
            <p:cNvSpPr>
              <a:spLocks noChangeAspect="1"/>
            </p:cNvSpPr>
            <p:nvPr/>
          </p:nvSpPr>
          <p:spPr bwMode="auto">
            <a:xfrm>
              <a:off x="5316360" y="3516142"/>
              <a:ext cx="80174" cy="115396"/>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7" name="Freeform 654"/>
            <p:cNvSpPr>
              <a:spLocks noChangeAspect="1"/>
            </p:cNvSpPr>
            <p:nvPr/>
          </p:nvSpPr>
          <p:spPr bwMode="auto">
            <a:xfrm>
              <a:off x="5396535" y="3450201"/>
              <a:ext cx="85238" cy="119892"/>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8" name="Freeform 655"/>
            <p:cNvSpPr>
              <a:spLocks noChangeAspect="1"/>
            </p:cNvSpPr>
            <p:nvPr/>
          </p:nvSpPr>
          <p:spPr bwMode="auto">
            <a:xfrm>
              <a:off x="5481773" y="3388007"/>
              <a:ext cx="86082" cy="119892"/>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89" name="Freeform 656"/>
            <p:cNvSpPr>
              <a:spLocks noChangeAspect="1"/>
            </p:cNvSpPr>
            <p:nvPr/>
          </p:nvSpPr>
          <p:spPr bwMode="auto">
            <a:xfrm>
              <a:off x="5567855" y="3325814"/>
              <a:ext cx="80174" cy="11614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0" name="Freeform 657"/>
            <p:cNvSpPr>
              <a:spLocks noChangeAspect="1"/>
            </p:cNvSpPr>
            <p:nvPr/>
          </p:nvSpPr>
          <p:spPr bwMode="auto">
            <a:xfrm>
              <a:off x="5316360" y="3462190"/>
              <a:ext cx="80174" cy="119892"/>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1" name="Freeform 658"/>
            <p:cNvSpPr>
              <a:spLocks noChangeAspect="1"/>
            </p:cNvSpPr>
            <p:nvPr/>
          </p:nvSpPr>
          <p:spPr bwMode="auto">
            <a:xfrm>
              <a:off x="5396535" y="3399997"/>
              <a:ext cx="85238" cy="11614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2" name="Freeform 659"/>
            <p:cNvSpPr>
              <a:spLocks noChangeAspect="1"/>
            </p:cNvSpPr>
            <p:nvPr/>
          </p:nvSpPr>
          <p:spPr bwMode="auto">
            <a:xfrm>
              <a:off x="5481773" y="3334056"/>
              <a:ext cx="86082" cy="11614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3" name="Freeform 660"/>
            <p:cNvSpPr>
              <a:spLocks noChangeAspect="1"/>
            </p:cNvSpPr>
            <p:nvPr/>
          </p:nvSpPr>
          <p:spPr bwMode="auto">
            <a:xfrm>
              <a:off x="5567855" y="3271862"/>
              <a:ext cx="80174" cy="116145"/>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4" name="Freeform 661"/>
            <p:cNvSpPr>
              <a:spLocks noChangeAspect="1"/>
            </p:cNvSpPr>
            <p:nvPr/>
          </p:nvSpPr>
          <p:spPr bwMode="auto">
            <a:xfrm>
              <a:off x="5316360" y="3412734"/>
              <a:ext cx="80174" cy="116145"/>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5" name="Freeform 662"/>
            <p:cNvSpPr>
              <a:spLocks noChangeAspect="1"/>
            </p:cNvSpPr>
            <p:nvPr/>
          </p:nvSpPr>
          <p:spPr bwMode="auto">
            <a:xfrm>
              <a:off x="5396535" y="3346045"/>
              <a:ext cx="85238" cy="11614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6" name="Freeform 663"/>
            <p:cNvSpPr>
              <a:spLocks noChangeAspect="1"/>
            </p:cNvSpPr>
            <p:nvPr/>
          </p:nvSpPr>
          <p:spPr bwMode="auto">
            <a:xfrm>
              <a:off x="5481773" y="3284601"/>
              <a:ext cx="86082" cy="115396"/>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7" name="Freeform 664"/>
            <p:cNvSpPr>
              <a:spLocks noChangeAspect="1"/>
            </p:cNvSpPr>
            <p:nvPr/>
          </p:nvSpPr>
          <p:spPr bwMode="auto">
            <a:xfrm>
              <a:off x="5567855" y="3217911"/>
              <a:ext cx="80174" cy="116145"/>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8" name="Line 671"/>
            <p:cNvSpPr>
              <a:spLocks noChangeAspect="1" noChangeShapeType="1"/>
            </p:cNvSpPr>
            <p:nvPr/>
          </p:nvSpPr>
          <p:spPr bwMode="auto">
            <a:xfrm>
              <a:off x="2169113" y="2870704"/>
              <a:ext cx="0" cy="107945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299" name="Line 673"/>
            <p:cNvSpPr>
              <a:spLocks noChangeAspect="1" noChangeShapeType="1"/>
            </p:cNvSpPr>
            <p:nvPr/>
          </p:nvSpPr>
          <p:spPr bwMode="auto">
            <a:xfrm flipV="1">
              <a:off x="2168620" y="2211255"/>
              <a:ext cx="730105" cy="613016"/>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300" name="Text Box 674"/>
            <p:cNvSpPr txBox="1">
              <a:spLocks noChangeAspect="1" noChangeArrowheads="1"/>
            </p:cNvSpPr>
            <p:nvPr/>
          </p:nvSpPr>
          <p:spPr bwMode="auto">
            <a:xfrm>
              <a:off x="2087781" y="2211255"/>
              <a:ext cx="41757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700" dirty="0">
                  <a:latin typeface="Arial" pitchFamily="34" charset="0"/>
                  <a:cs typeface="Arial" pitchFamily="34" charset="0"/>
                </a:rPr>
                <a:t>9m</a:t>
              </a:r>
            </a:p>
          </p:txBody>
        </p:sp>
        <p:sp>
          <p:nvSpPr>
            <p:cNvPr id="1301" name="Text Box 675"/>
            <p:cNvSpPr txBox="1">
              <a:spLocks noChangeAspect="1" noChangeArrowheads="1"/>
            </p:cNvSpPr>
            <p:nvPr/>
          </p:nvSpPr>
          <p:spPr bwMode="auto">
            <a:xfrm>
              <a:off x="4919828" y="1910630"/>
              <a:ext cx="51671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700" dirty="0">
                  <a:latin typeface="Arial" pitchFamily="34" charset="0"/>
                  <a:cs typeface="Arial" pitchFamily="34" charset="0"/>
                </a:rPr>
                <a:t>13m</a:t>
              </a:r>
            </a:p>
          </p:txBody>
        </p:sp>
        <p:sp>
          <p:nvSpPr>
            <p:cNvPr id="1302" name="Line 94"/>
            <p:cNvSpPr>
              <a:spLocks noChangeAspect="1" noChangeShapeType="1"/>
            </p:cNvSpPr>
            <p:nvPr/>
          </p:nvSpPr>
          <p:spPr bwMode="auto">
            <a:xfrm>
              <a:off x="3485011" y="2802716"/>
              <a:ext cx="356837"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303" name="Text Box 95"/>
            <p:cNvSpPr txBox="1">
              <a:spLocks noChangeAspect="1" noChangeArrowheads="1"/>
            </p:cNvSpPr>
            <p:nvPr/>
          </p:nvSpPr>
          <p:spPr bwMode="auto">
            <a:xfrm>
              <a:off x="3376808" y="2834586"/>
              <a:ext cx="546805" cy="323165"/>
            </a:xfrm>
            <a:prstGeom prst="rect">
              <a:avLst/>
            </a:prstGeom>
            <a:solidFill>
              <a:schemeClr val="accent1">
                <a:alpha val="49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700" dirty="0">
                  <a:latin typeface="Arial" pitchFamily="34" charset="0"/>
                  <a:cs typeface="Arial" pitchFamily="34" charset="0"/>
                </a:rPr>
                <a:t>1 m</a:t>
              </a:r>
            </a:p>
          </p:txBody>
        </p:sp>
      </p:grpSp>
      <p:sp>
        <p:nvSpPr>
          <p:cNvPr id="633" name="Flèche vers le bas 632"/>
          <p:cNvSpPr/>
          <p:nvPr/>
        </p:nvSpPr>
        <p:spPr>
          <a:xfrm>
            <a:off x="7762297" y="2747214"/>
            <a:ext cx="680970" cy="13721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5507" tIns="52754" rIns="105507" bIns="52754" rtlCol="0" anchor="ctr"/>
          <a:lstStyle/>
          <a:p>
            <a:pPr algn="ctr"/>
            <a:endParaRPr lang="fr-FR"/>
          </a:p>
        </p:txBody>
      </p:sp>
      <p:sp>
        <p:nvSpPr>
          <p:cNvPr id="8" name="Espace réservé du numéro de diapositive 7"/>
          <p:cNvSpPr>
            <a:spLocks noGrp="1"/>
          </p:cNvSpPr>
          <p:nvPr>
            <p:ph type="sldNum" sz="quarter" idx="12"/>
          </p:nvPr>
        </p:nvSpPr>
        <p:spPr/>
        <p:txBody>
          <a:bodyPr>
            <a:normAutofit fontScale="85000" lnSpcReduction="20000"/>
          </a:bodyPr>
          <a:lstStyle/>
          <a:p>
            <a:fld id="{CF4668DC-857F-487D-BFFA-8C0CA5037977}" type="slidenum">
              <a:rPr lang="fr-BE" smtClean="0"/>
              <a:pPr/>
              <a:t>8</a:t>
            </a:fld>
            <a:endParaRPr lang="fr-BE" smtClean="0"/>
          </a:p>
          <a:p>
            <a:endParaRPr lang="fr-BE" dirty="0"/>
          </a:p>
        </p:txBody>
      </p:sp>
      <p:sp>
        <p:nvSpPr>
          <p:cNvPr id="6" name="ZoneTexte 5"/>
          <p:cNvSpPr txBox="1"/>
          <p:nvPr/>
        </p:nvSpPr>
        <p:spPr>
          <a:xfrm>
            <a:off x="7003107" y="7031542"/>
            <a:ext cx="2058577" cy="461665"/>
          </a:xfrm>
          <a:prstGeom prst="rect">
            <a:avLst/>
          </a:prstGeom>
          <a:noFill/>
        </p:spPr>
        <p:txBody>
          <a:bodyPr wrap="none" rtlCol="0">
            <a:spAutoFit/>
          </a:bodyPr>
          <a:lstStyle/>
          <a:p>
            <a:r>
              <a:rPr lang="fr-FR" sz="2400" b="1" dirty="0" smtClean="0"/>
              <a:t>Scène simulée</a:t>
            </a:r>
            <a:endParaRPr lang="fr-FR" sz="2400" b="1" dirty="0"/>
          </a:p>
        </p:txBody>
      </p:sp>
      <p:sp>
        <p:nvSpPr>
          <p:cNvPr id="1305" name="ZoneTexte 1304"/>
          <p:cNvSpPr txBox="1"/>
          <p:nvPr/>
        </p:nvSpPr>
        <p:spPr>
          <a:xfrm>
            <a:off x="1347336" y="3594976"/>
            <a:ext cx="2055371" cy="461665"/>
          </a:xfrm>
          <a:prstGeom prst="rect">
            <a:avLst/>
          </a:prstGeom>
          <a:noFill/>
        </p:spPr>
        <p:txBody>
          <a:bodyPr wrap="none" rtlCol="0">
            <a:spAutoFit/>
          </a:bodyPr>
          <a:lstStyle/>
          <a:p>
            <a:r>
              <a:rPr lang="fr-FR" sz="2400" b="1" dirty="0" smtClean="0"/>
              <a:t>Parcelle réelle</a:t>
            </a:r>
            <a:endParaRPr lang="fr-FR" sz="2400" b="1" dirty="0"/>
          </a:p>
        </p:txBody>
      </p:sp>
      <p:sp>
        <p:nvSpPr>
          <p:cNvPr id="7" name="ZoneTexte 6"/>
          <p:cNvSpPr txBox="1"/>
          <p:nvPr/>
        </p:nvSpPr>
        <p:spPr>
          <a:xfrm>
            <a:off x="594395" y="4698702"/>
            <a:ext cx="4149145" cy="2308324"/>
          </a:xfrm>
          <a:prstGeom prst="rect">
            <a:avLst/>
          </a:prstGeom>
          <a:noFill/>
        </p:spPr>
        <p:txBody>
          <a:bodyPr wrap="square" rtlCol="0">
            <a:spAutoFit/>
          </a:bodyPr>
          <a:lstStyle/>
          <a:p>
            <a:r>
              <a:rPr lang="fr-FR" sz="2400" b="1" dirty="0" smtClean="0"/>
              <a:t>Données d’entrée les plus fidèles possible :</a:t>
            </a:r>
          </a:p>
          <a:p>
            <a:pPr marL="342900" indent="-342900">
              <a:buFont typeface="Arial" pitchFamily="34" charset="0"/>
              <a:buChar char="•"/>
            </a:pPr>
            <a:r>
              <a:rPr lang="fr-FR" sz="2400" dirty="0" smtClean="0"/>
              <a:t>Définition de la scène</a:t>
            </a:r>
          </a:p>
          <a:p>
            <a:pPr marL="342900" indent="-342900">
              <a:buFont typeface="Arial" pitchFamily="34" charset="0"/>
              <a:buChar char="•"/>
            </a:pPr>
            <a:r>
              <a:rPr lang="fr-FR" sz="2400" dirty="0" smtClean="0"/>
              <a:t>Sol, climat</a:t>
            </a:r>
          </a:p>
          <a:p>
            <a:pPr marL="342900" indent="-342900">
              <a:buFont typeface="Arial" pitchFamily="34" charset="0"/>
              <a:buChar char="•"/>
            </a:pPr>
            <a:r>
              <a:rPr lang="fr-FR" sz="2400" dirty="0" smtClean="0"/>
              <a:t>Paramètres</a:t>
            </a:r>
          </a:p>
          <a:p>
            <a:pPr marL="342900" indent="-342900">
              <a:buFont typeface="Arial" pitchFamily="34" charset="0"/>
              <a:buChar char="•"/>
            </a:pPr>
            <a:r>
              <a:rPr lang="fr-FR" sz="2400" dirty="0" smtClean="0"/>
              <a:t>Itinéraire technique</a:t>
            </a:r>
            <a:endParaRPr lang="fr-FR" sz="2400" dirty="0"/>
          </a:p>
        </p:txBody>
      </p:sp>
    </p:spTree>
    <p:extLst>
      <p:ext uri="{BB962C8B-B14F-4D97-AF65-F5344CB8AC3E}">
        <p14:creationId xmlns:p14="http://schemas.microsoft.com/office/powerpoint/2010/main" val="2781319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1580" y="306214"/>
            <a:ext cx="10025024" cy="582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3845" tIns="54000" rIns="103845" bIns="54000" anchor="b"/>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49263"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ctr">
              <a:lnSpc>
                <a:spcPct val="117000"/>
              </a:lnSpc>
              <a:buClr>
                <a:srgbClr val="FFFFCC"/>
              </a:buClr>
              <a:buSzPct val="100000"/>
              <a:buFont typeface="Times New Roman" pitchFamily="18" charset="0"/>
              <a:buNone/>
            </a:pPr>
            <a:r>
              <a:rPr lang="fr-FR" sz="3700" b="1" dirty="0" smtClean="0">
                <a:latin typeface="+mj-lt"/>
              </a:rPr>
              <a:t>Le système simulé et ses témoins</a:t>
            </a:r>
            <a:endParaRPr lang="fr-FR" sz="2800" b="1" dirty="0">
              <a:latin typeface="+mj-lt"/>
            </a:endParaRPr>
          </a:p>
        </p:txBody>
      </p:sp>
      <p:grpSp>
        <p:nvGrpSpPr>
          <p:cNvPr id="27" name="Groupe 26"/>
          <p:cNvGrpSpPr>
            <a:grpSpLocks noChangeAspect="1"/>
          </p:cNvGrpSpPr>
          <p:nvPr/>
        </p:nvGrpSpPr>
        <p:grpSpPr>
          <a:xfrm>
            <a:off x="7685036" y="4839184"/>
            <a:ext cx="2095577" cy="2527903"/>
            <a:chOff x="6374757" y="908720"/>
            <a:chExt cx="2146231" cy="3091705"/>
          </a:xfrm>
        </p:grpSpPr>
        <p:sp>
          <p:nvSpPr>
            <p:cNvPr id="28" name="Freeform 994"/>
            <p:cNvSpPr>
              <a:spLocks noChangeAspect="1"/>
            </p:cNvSpPr>
            <p:nvPr/>
          </p:nvSpPr>
          <p:spPr bwMode="auto">
            <a:xfrm>
              <a:off x="7554200" y="2724075"/>
              <a:ext cx="241300" cy="63500"/>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 name="Freeform 993"/>
            <p:cNvSpPr>
              <a:spLocks noChangeAspect="1"/>
            </p:cNvSpPr>
            <p:nvPr/>
          </p:nvSpPr>
          <p:spPr bwMode="auto">
            <a:xfrm>
              <a:off x="7622462" y="2665337"/>
              <a:ext cx="239713" cy="58738"/>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 name="Freeform 341"/>
            <p:cNvSpPr>
              <a:spLocks noChangeAspect="1"/>
            </p:cNvSpPr>
            <p:nvPr/>
          </p:nvSpPr>
          <p:spPr bwMode="auto">
            <a:xfrm>
              <a:off x="7447837" y="2665337"/>
              <a:ext cx="241300" cy="60325"/>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 name="Line 677"/>
            <p:cNvSpPr>
              <a:spLocks noChangeAspect="1" noChangeShapeType="1"/>
            </p:cNvSpPr>
            <p:nvPr/>
          </p:nvSpPr>
          <p:spPr bwMode="auto">
            <a:xfrm>
              <a:off x="7289087" y="2485950"/>
              <a:ext cx="121761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 name="Freeform 53"/>
            <p:cNvSpPr>
              <a:spLocks noChangeAspect="1"/>
            </p:cNvSpPr>
            <p:nvPr/>
          </p:nvSpPr>
          <p:spPr bwMode="auto">
            <a:xfrm>
              <a:off x="7690725" y="2601837"/>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 name="Freeform 347"/>
            <p:cNvSpPr>
              <a:spLocks noChangeAspect="1"/>
            </p:cNvSpPr>
            <p:nvPr/>
          </p:nvSpPr>
          <p:spPr bwMode="auto">
            <a:xfrm>
              <a:off x="7584362" y="2547862"/>
              <a:ext cx="241300" cy="53975"/>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 name="Freeform 348"/>
            <p:cNvSpPr>
              <a:spLocks noChangeAspect="1"/>
            </p:cNvSpPr>
            <p:nvPr/>
          </p:nvSpPr>
          <p:spPr bwMode="auto">
            <a:xfrm>
              <a:off x="7516100" y="2601837"/>
              <a:ext cx="238125"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 name="Freeform 52"/>
            <p:cNvSpPr>
              <a:spLocks noChangeAspect="1"/>
            </p:cNvSpPr>
            <p:nvPr/>
          </p:nvSpPr>
          <p:spPr bwMode="auto">
            <a:xfrm>
              <a:off x="7757400" y="2546275"/>
              <a:ext cx="242888"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pic>
          <p:nvPicPr>
            <p:cNvPr id="36" name="Imag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141" y="908720"/>
              <a:ext cx="1676400" cy="1905000"/>
            </a:xfrm>
            <a:prstGeom prst="rect">
              <a:avLst/>
            </a:prstGeom>
          </p:spPr>
        </p:pic>
        <p:sp>
          <p:nvSpPr>
            <p:cNvPr id="37" name="Rectangle 36"/>
            <p:cNvSpPr>
              <a:spLocks noChangeAspect="1" noChangeArrowheads="1"/>
            </p:cNvSpPr>
            <p:nvPr/>
          </p:nvSpPr>
          <p:spPr bwMode="auto">
            <a:xfrm>
              <a:off x="7862175" y="2970137"/>
              <a:ext cx="169863" cy="47625"/>
            </a:xfrm>
            <a:prstGeom prst="rect">
              <a:avLst/>
            </a:prstGeom>
            <a:solidFill>
              <a:srgbClr val="D99E5F"/>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 name="Rectangle 37"/>
            <p:cNvSpPr>
              <a:spLocks noChangeAspect="1" noChangeArrowheads="1"/>
            </p:cNvSpPr>
            <p:nvPr/>
          </p:nvSpPr>
          <p:spPr bwMode="auto">
            <a:xfrm>
              <a:off x="7862175" y="3068562"/>
              <a:ext cx="169863"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 name="Rectangle 38"/>
            <p:cNvSpPr>
              <a:spLocks noChangeAspect="1" noChangeArrowheads="1"/>
            </p:cNvSpPr>
            <p:nvPr/>
          </p:nvSpPr>
          <p:spPr bwMode="auto">
            <a:xfrm>
              <a:off x="7862175" y="3119362"/>
              <a:ext cx="169863" cy="4762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 name="Rectangle 39"/>
            <p:cNvSpPr>
              <a:spLocks noChangeAspect="1" noChangeArrowheads="1"/>
            </p:cNvSpPr>
            <p:nvPr/>
          </p:nvSpPr>
          <p:spPr bwMode="auto">
            <a:xfrm>
              <a:off x="7862175" y="3166987"/>
              <a:ext cx="169863" cy="5715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1" name="Rectangle 40"/>
            <p:cNvSpPr>
              <a:spLocks noChangeAspect="1" noChangeArrowheads="1"/>
            </p:cNvSpPr>
            <p:nvPr/>
          </p:nvSpPr>
          <p:spPr bwMode="auto">
            <a:xfrm>
              <a:off x="7862175" y="3017762"/>
              <a:ext cx="169863"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2" name="Rectangle 41"/>
            <p:cNvSpPr>
              <a:spLocks noChangeAspect="1" noChangeArrowheads="1"/>
            </p:cNvSpPr>
            <p:nvPr/>
          </p:nvSpPr>
          <p:spPr bwMode="auto">
            <a:xfrm>
              <a:off x="7862175" y="3320975"/>
              <a:ext cx="169863" cy="5238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3" name="Rectangle 42"/>
            <p:cNvSpPr>
              <a:spLocks noChangeAspect="1" noChangeArrowheads="1"/>
            </p:cNvSpPr>
            <p:nvPr/>
          </p:nvSpPr>
          <p:spPr bwMode="auto">
            <a:xfrm>
              <a:off x="7862175" y="3373362"/>
              <a:ext cx="169863" cy="47625"/>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4" name="Rectangle 43"/>
            <p:cNvSpPr>
              <a:spLocks noChangeAspect="1" noChangeArrowheads="1"/>
            </p:cNvSpPr>
            <p:nvPr/>
          </p:nvSpPr>
          <p:spPr bwMode="auto">
            <a:xfrm>
              <a:off x="7862175" y="3420987"/>
              <a:ext cx="169863" cy="5556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5" name="Rectangle 44"/>
            <p:cNvSpPr>
              <a:spLocks noChangeAspect="1" noChangeArrowheads="1"/>
            </p:cNvSpPr>
            <p:nvPr/>
          </p:nvSpPr>
          <p:spPr bwMode="auto">
            <a:xfrm>
              <a:off x="7862175" y="3476550"/>
              <a:ext cx="169863" cy="47625"/>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6" name="Rectangle 45"/>
            <p:cNvSpPr>
              <a:spLocks noChangeAspect="1" noChangeArrowheads="1"/>
            </p:cNvSpPr>
            <p:nvPr/>
          </p:nvSpPr>
          <p:spPr bwMode="auto">
            <a:xfrm>
              <a:off x="7862175" y="3524175"/>
              <a:ext cx="169863" cy="50800"/>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7" name="Rectangle 46"/>
            <p:cNvSpPr>
              <a:spLocks noChangeAspect="1" noChangeArrowheads="1"/>
            </p:cNvSpPr>
            <p:nvPr/>
          </p:nvSpPr>
          <p:spPr bwMode="auto">
            <a:xfrm>
              <a:off x="7862175" y="3270175"/>
              <a:ext cx="169863" cy="50800"/>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8" name="Rectangle 47"/>
            <p:cNvSpPr>
              <a:spLocks noChangeAspect="1" noChangeArrowheads="1"/>
            </p:cNvSpPr>
            <p:nvPr/>
          </p:nvSpPr>
          <p:spPr bwMode="auto">
            <a:xfrm>
              <a:off x="7862175" y="3676575"/>
              <a:ext cx="169863" cy="49213"/>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9" name="Rectangle 48"/>
            <p:cNvSpPr>
              <a:spLocks noChangeAspect="1" noChangeArrowheads="1"/>
            </p:cNvSpPr>
            <p:nvPr/>
          </p:nvSpPr>
          <p:spPr bwMode="auto">
            <a:xfrm>
              <a:off x="7862175" y="3625775"/>
              <a:ext cx="169863"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0" name="Rectangle 49"/>
            <p:cNvSpPr>
              <a:spLocks noChangeAspect="1" noChangeArrowheads="1"/>
            </p:cNvSpPr>
            <p:nvPr/>
          </p:nvSpPr>
          <p:spPr bwMode="auto">
            <a:xfrm>
              <a:off x="7862175" y="3574975"/>
              <a:ext cx="169863"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1" name="Freeform 753"/>
            <p:cNvSpPr>
              <a:spLocks noChangeAspect="1"/>
            </p:cNvSpPr>
            <p:nvPr/>
          </p:nvSpPr>
          <p:spPr bwMode="auto">
            <a:xfrm>
              <a:off x="8032037" y="2906637"/>
              <a:ext cx="68263" cy="11112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2" name="Freeform 754"/>
            <p:cNvSpPr>
              <a:spLocks noChangeAspect="1"/>
            </p:cNvSpPr>
            <p:nvPr/>
          </p:nvSpPr>
          <p:spPr bwMode="auto">
            <a:xfrm>
              <a:off x="8100300" y="2843137"/>
              <a:ext cx="71438" cy="11112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3" name="Freeform 755"/>
            <p:cNvSpPr>
              <a:spLocks noChangeAspect="1"/>
            </p:cNvSpPr>
            <p:nvPr/>
          </p:nvSpPr>
          <p:spPr bwMode="auto">
            <a:xfrm>
              <a:off x="8171737" y="2787575"/>
              <a:ext cx="73025" cy="11112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4" name="Freeform 756"/>
            <p:cNvSpPr>
              <a:spLocks noChangeAspect="1"/>
            </p:cNvSpPr>
            <p:nvPr/>
          </p:nvSpPr>
          <p:spPr bwMode="auto">
            <a:xfrm>
              <a:off x="8244762" y="2724075"/>
              <a:ext cx="69850" cy="11112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5" name="Freeform 757"/>
            <p:cNvSpPr>
              <a:spLocks noChangeAspect="1"/>
            </p:cNvSpPr>
            <p:nvPr/>
          </p:nvSpPr>
          <p:spPr bwMode="auto">
            <a:xfrm>
              <a:off x="8314612" y="2665337"/>
              <a:ext cx="66675" cy="114300"/>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6" name="Freeform 758"/>
            <p:cNvSpPr>
              <a:spLocks noChangeAspect="1"/>
            </p:cNvSpPr>
            <p:nvPr/>
          </p:nvSpPr>
          <p:spPr bwMode="auto">
            <a:xfrm>
              <a:off x="8032037" y="3009825"/>
              <a:ext cx="68263" cy="109538"/>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7" name="Freeform 759"/>
            <p:cNvSpPr>
              <a:spLocks noChangeAspect="1"/>
            </p:cNvSpPr>
            <p:nvPr/>
          </p:nvSpPr>
          <p:spPr bwMode="auto">
            <a:xfrm>
              <a:off x="8100300" y="2946325"/>
              <a:ext cx="71438" cy="109538"/>
            </a:xfrm>
            <a:custGeom>
              <a:avLst/>
              <a:gdLst>
                <a:gd name="T0" fmla="*/ 0 w 166"/>
                <a:gd name="T1" fmla="*/ 167 h 292"/>
                <a:gd name="T2" fmla="*/ 88 w 166"/>
                <a:gd name="T3" fmla="*/ 83 h 292"/>
                <a:gd name="T4" fmla="*/ 166 w 166"/>
                <a:gd name="T5" fmla="*/ 0 h 292"/>
                <a:gd name="T6" fmla="*/ 166 w 166"/>
                <a:gd name="T7" fmla="*/ 146 h 292"/>
                <a:gd name="T8" fmla="*/ 88 w 166"/>
                <a:gd name="T9" fmla="*/ 230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88" y="83"/>
                  </a:lnTo>
                  <a:lnTo>
                    <a:pt x="166" y="0"/>
                  </a:lnTo>
                  <a:lnTo>
                    <a:pt x="166" y="146"/>
                  </a:lnTo>
                  <a:lnTo>
                    <a:pt x="88" y="230"/>
                  </a:lnTo>
                  <a:lnTo>
                    <a:pt x="0" y="29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8" name="Freeform 760"/>
            <p:cNvSpPr>
              <a:spLocks noChangeAspect="1"/>
            </p:cNvSpPr>
            <p:nvPr/>
          </p:nvSpPr>
          <p:spPr bwMode="auto">
            <a:xfrm>
              <a:off x="8171737" y="2890762"/>
              <a:ext cx="73025" cy="111125"/>
            </a:xfrm>
            <a:custGeom>
              <a:avLst/>
              <a:gdLst>
                <a:gd name="T0" fmla="*/ 0 w 166"/>
                <a:gd name="T1" fmla="*/ 146 h 292"/>
                <a:gd name="T2" fmla="*/ 78 w 166"/>
                <a:gd name="T3" fmla="*/ 83 h 292"/>
                <a:gd name="T4" fmla="*/ 166 w 166"/>
                <a:gd name="T5" fmla="*/ 0 h 292"/>
                <a:gd name="T6" fmla="*/ 166 w 166"/>
                <a:gd name="T7" fmla="*/ 52 h 292"/>
                <a:gd name="T8" fmla="*/ 166 w 166"/>
                <a:gd name="T9" fmla="*/ 125 h 292"/>
                <a:gd name="T10" fmla="*/ 7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78" y="83"/>
                  </a:lnTo>
                  <a:lnTo>
                    <a:pt x="166" y="0"/>
                  </a:lnTo>
                  <a:lnTo>
                    <a:pt x="166" y="52"/>
                  </a:lnTo>
                  <a:lnTo>
                    <a:pt x="166" y="125"/>
                  </a:lnTo>
                  <a:lnTo>
                    <a:pt x="78" y="209"/>
                  </a:lnTo>
                  <a:lnTo>
                    <a:pt x="0" y="292"/>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59" name="Freeform 761"/>
            <p:cNvSpPr>
              <a:spLocks noChangeAspect="1"/>
            </p:cNvSpPr>
            <p:nvPr/>
          </p:nvSpPr>
          <p:spPr bwMode="auto">
            <a:xfrm>
              <a:off x="8244762" y="2828850"/>
              <a:ext cx="69850" cy="109538"/>
            </a:xfrm>
            <a:custGeom>
              <a:avLst/>
              <a:gdLst>
                <a:gd name="T0" fmla="*/ 0 w 156"/>
                <a:gd name="T1" fmla="*/ 167 h 292"/>
                <a:gd name="T2" fmla="*/ 78 w 156"/>
                <a:gd name="T3" fmla="*/ 83 h 292"/>
                <a:gd name="T4" fmla="*/ 156 w 156"/>
                <a:gd name="T5" fmla="*/ 0 h 292"/>
                <a:gd name="T6" fmla="*/ 156 w 156"/>
                <a:gd name="T7" fmla="*/ 73 h 292"/>
                <a:gd name="T8" fmla="*/ 156 w 156"/>
                <a:gd name="T9" fmla="*/ 125 h 292"/>
                <a:gd name="T10" fmla="*/ 78 w 156"/>
                <a:gd name="T11" fmla="*/ 208 h 292"/>
                <a:gd name="T12" fmla="*/ 0 w 156"/>
                <a:gd name="T13" fmla="*/ 292 h 292"/>
                <a:gd name="T14" fmla="*/ 0 w 156"/>
                <a:gd name="T15" fmla="*/ 21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3"/>
                  </a:lnTo>
                  <a:lnTo>
                    <a:pt x="156" y="0"/>
                  </a:lnTo>
                  <a:lnTo>
                    <a:pt x="156" y="73"/>
                  </a:lnTo>
                  <a:lnTo>
                    <a:pt x="156" y="125"/>
                  </a:lnTo>
                  <a:lnTo>
                    <a:pt x="78" y="208"/>
                  </a:lnTo>
                  <a:lnTo>
                    <a:pt x="0" y="292"/>
                  </a:lnTo>
                  <a:lnTo>
                    <a:pt x="0" y="219"/>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0" name="Freeform 762"/>
            <p:cNvSpPr>
              <a:spLocks noChangeAspect="1"/>
            </p:cNvSpPr>
            <p:nvPr/>
          </p:nvSpPr>
          <p:spPr bwMode="auto">
            <a:xfrm>
              <a:off x="8314612" y="2763762"/>
              <a:ext cx="66675" cy="111125"/>
            </a:xfrm>
            <a:custGeom>
              <a:avLst/>
              <a:gdLst>
                <a:gd name="T0" fmla="*/ 0 w 155"/>
                <a:gd name="T1" fmla="*/ 167 h 292"/>
                <a:gd name="T2" fmla="*/ 88 w 155"/>
                <a:gd name="T3" fmla="*/ 83 h 292"/>
                <a:gd name="T4" fmla="*/ 155 w 155"/>
                <a:gd name="T5" fmla="*/ 0 h 292"/>
                <a:gd name="T6" fmla="*/ 155 w 155"/>
                <a:gd name="T7" fmla="*/ 146 h 292"/>
                <a:gd name="T8" fmla="*/ 88 w 155"/>
                <a:gd name="T9" fmla="*/ 229 h 292"/>
                <a:gd name="T10" fmla="*/ 0 w 155"/>
                <a:gd name="T11" fmla="*/ 292 h 292"/>
                <a:gd name="T12" fmla="*/ 0 w 155"/>
                <a:gd name="T13" fmla="*/ 24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46"/>
                  </a:lnTo>
                  <a:lnTo>
                    <a:pt x="88" y="229"/>
                  </a:lnTo>
                  <a:lnTo>
                    <a:pt x="0" y="29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1" name="Freeform 763"/>
            <p:cNvSpPr>
              <a:spLocks noChangeAspect="1"/>
            </p:cNvSpPr>
            <p:nvPr/>
          </p:nvSpPr>
          <p:spPr bwMode="auto">
            <a:xfrm>
              <a:off x="8032037" y="3055862"/>
              <a:ext cx="68263" cy="111125"/>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2" name="Freeform 764"/>
            <p:cNvSpPr>
              <a:spLocks noChangeAspect="1"/>
            </p:cNvSpPr>
            <p:nvPr/>
          </p:nvSpPr>
          <p:spPr bwMode="auto">
            <a:xfrm>
              <a:off x="8100300" y="3001887"/>
              <a:ext cx="71438" cy="111125"/>
            </a:xfrm>
            <a:custGeom>
              <a:avLst/>
              <a:gdLst>
                <a:gd name="T0" fmla="*/ 0 w 166"/>
                <a:gd name="T1" fmla="*/ 146 h 292"/>
                <a:gd name="T2" fmla="*/ 88 w 166"/>
                <a:gd name="T3" fmla="*/ 84 h 292"/>
                <a:gd name="T4" fmla="*/ 166 w 166"/>
                <a:gd name="T5" fmla="*/ 0 h 292"/>
                <a:gd name="T6" fmla="*/ 166 w 166"/>
                <a:gd name="T7" fmla="*/ 52 h 292"/>
                <a:gd name="T8" fmla="*/ 166 w 166"/>
                <a:gd name="T9" fmla="*/ 125 h 292"/>
                <a:gd name="T10" fmla="*/ 8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4"/>
                  </a:lnTo>
                  <a:lnTo>
                    <a:pt x="166" y="0"/>
                  </a:lnTo>
                  <a:lnTo>
                    <a:pt x="166" y="52"/>
                  </a:lnTo>
                  <a:lnTo>
                    <a:pt x="166" y="125"/>
                  </a:lnTo>
                  <a:lnTo>
                    <a:pt x="88" y="209"/>
                  </a:lnTo>
                  <a:lnTo>
                    <a:pt x="0" y="292"/>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3" name="Freeform 765"/>
            <p:cNvSpPr>
              <a:spLocks noChangeAspect="1"/>
            </p:cNvSpPr>
            <p:nvPr/>
          </p:nvSpPr>
          <p:spPr bwMode="auto">
            <a:xfrm>
              <a:off x="8171737" y="2938387"/>
              <a:ext cx="73025" cy="111125"/>
            </a:xfrm>
            <a:custGeom>
              <a:avLst/>
              <a:gdLst>
                <a:gd name="T0" fmla="*/ 0 w 166"/>
                <a:gd name="T1" fmla="*/ 167 h 292"/>
                <a:gd name="T2" fmla="*/ 78 w 166"/>
                <a:gd name="T3" fmla="*/ 84 h 292"/>
                <a:gd name="T4" fmla="*/ 166 w 166"/>
                <a:gd name="T5" fmla="*/ 0 h 292"/>
                <a:gd name="T6" fmla="*/ 166 w 166"/>
                <a:gd name="T7" fmla="*/ 73 h 292"/>
                <a:gd name="T8" fmla="*/ 166 w 166"/>
                <a:gd name="T9" fmla="*/ 125 h 292"/>
                <a:gd name="T10" fmla="*/ 78 w 166"/>
                <a:gd name="T11" fmla="*/ 209 h 292"/>
                <a:gd name="T12" fmla="*/ 0 w 166"/>
                <a:gd name="T13" fmla="*/ 292 h 292"/>
                <a:gd name="T14" fmla="*/ 0 w 166"/>
                <a:gd name="T15" fmla="*/ 21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4"/>
                  </a:lnTo>
                  <a:lnTo>
                    <a:pt x="166" y="0"/>
                  </a:lnTo>
                  <a:lnTo>
                    <a:pt x="166" y="73"/>
                  </a:lnTo>
                  <a:lnTo>
                    <a:pt x="166" y="125"/>
                  </a:lnTo>
                  <a:lnTo>
                    <a:pt x="78" y="209"/>
                  </a:lnTo>
                  <a:lnTo>
                    <a:pt x="0" y="292"/>
                  </a:lnTo>
                  <a:lnTo>
                    <a:pt x="0" y="219"/>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4" name="Freeform 766"/>
            <p:cNvSpPr>
              <a:spLocks noChangeAspect="1"/>
            </p:cNvSpPr>
            <p:nvPr/>
          </p:nvSpPr>
          <p:spPr bwMode="auto">
            <a:xfrm>
              <a:off x="8244762" y="2874887"/>
              <a:ext cx="69850" cy="111125"/>
            </a:xfrm>
            <a:custGeom>
              <a:avLst/>
              <a:gdLst>
                <a:gd name="T0" fmla="*/ 0 w 156"/>
                <a:gd name="T1" fmla="*/ 167 h 292"/>
                <a:gd name="T2" fmla="*/ 78 w 156"/>
                <a:gd name="T3" fmla="*/ 83 h 292"/>
                <a:gd name="T4" fmla="*/ 156 w 156"/>
                <a:gd name="T5" fmla="*/ 0 h 292"/>
                <a:gd name="T6" fmla="*/ 156 w 156"/>
                <a:gd name="T7" fmla="*/ 146 h 292"/>
                <a:gd name="T8" fmla="*/ 78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78" y="83"/>
                  </a:lnTo>
                  <a:lnTo>
                    <a:pt x="156" y="0"/>
                  </a:lnTo>
                  <a:lnTo>
                    <a:pt x="156" y="146"/>
                  </a:lnTo>
                  <a:lnTo>
                    <a:pt x="78" y="230"/>
                  </a:lnTo>
                  <a:lnTo>
                    <a:pt x="0" y="29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5" name="Freeform 767"/>
            <p:cNvSpPr>
              <a:spLocks noChangeAspect="1"/>
            </p:cNvSpPr>
            <p:nvPr/>
          </p:nvSpPr>
          <p:spPr bwMode="auto">
            <a:xfrm>
              <a:off x="8314612" y="2820912"/>
              <a:ext cx="66675" cy="109538"/>
            </a:xfrm>
            <a:custGeom>
              <a:avLst/>
              <a:gdLst>
                <a:gd name="T0" fmla="*/ 0 w 155"/>
                <a:gd name="T1" fmla="*/ 146 h 292"/>
                <a:gd name="T2" fmla="*/ 88 w 155"/>
                <a:gd name="T3" fmla="*/ 83 h 292"/>
                <a:gd name="T4" fmla="*/ 155 w 155"/>
                <a:gd name="T5" fmla="*/ 0 h 292"/>
                <a:gd name="T6" fmla="*/ 155 w 155"/>
                <a:gd name="T7" fmla="*/ 62 h 292"/>
                <a:gd name="T8" fmla="*/ 155 w 155"/>
                <a:gd name="T9" fmla="*/ 125 h 292"/>
                <a:gd name="T10" fmla="*/ 88 w 155"/>
                <a:gd name="T11" fmla="*/ 209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62"/>
                  </a:lnTo>
                  <a:lnTo>
                    <a:pt x="155" y="125"/>
                  </a:lnTo>
                  <a:lnTo>
                    <a:pt x="88" y="209"/>
                  </a:lnTo>
                  <a:lnTo>
                    <a:pt x="0" y="292"/>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6" name="Freeform 768"/>
            <p:cNvSpPr>
              <a:spLocks noChangeAspect="1"/>
            </p:cNvSpPr>
            <p:nvPr/>
          </p:nvSpPr>
          <p:spPr bwMode="auto">
            <a:xfrm>
              <a:off x="8032037" y="3113012"/>
              <a:ext cx="68263" cy="111125"/>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7" name="Freeform 769"/>
            <p:cNvSpPr>
              <a:spLocks noChangeAspect="1"/>
            </p:cNvSpPr>
            <p:nvPr/>
          </p:nvSpPr>
          <p:spPr bwMode="auto">
            <a:xfrm>
              <a:off x="8100300" y="3049512"/>
              <a:ext cx="71438" cy="109538"/>
            </a:xfrm>
            <a:custGeom>
              <a:avLst/>
              <a:gdLst>
                <a:gd name="T0" fmla="*/ 0 w 166"/>
                <a:gd name="T1" fmla="*/ 167 h 293"/>
                <a:gd name="T2" fmla="*/ 88 w 166"/>
                <a:gd name="T3" fmla="*/ 84 h 293"/>
                <a:gd name="T4" fmla="*/ 166 w 166"/>
                <a:gd name="T5" fmla="*/ 0 h 293"/>
                <a:gd name="T6" fmla="*/ 166 w 166"/>
                <a:gd name="T7" fmla="*/ 73 h 293"/>
                <a:gd name="T8" fmla="*/ 166 w 166"/>
                <a:gd name="T9" fmla="*/ 126 h 293"/>
                <a:gd name="T10" fmla="*/ 88 w 166"/>
                <a:gd name="T11" fmla="*/ 209 h 293"/>
                <a:gd name="T12" fmla="*/ 0 w 166"/>
                <a:gd name="T13" fmla="*/ 293 h 293"/>
                <a:gd name="T14" fmla="*/ 0 w 166"/>
                <a:gd name="T15" fmla="*/ 22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88" y="84"/>
                  </a:lnTo>
                  <a:lnTo>
                    <a:pt x="166" y="0"/>
                  </a:lnTo>
                  <a:lnTo>
                    <a:pt x="166" y="73"/>
                  </a:lnTo>
                  <a:lnTo>
                    <a:pt x="166" y="126"/>
                  </a:lnTo>
                  <a:lnTo>
                    <a:pt x="88" y="209"/>
                  </a:lnTo>
                  <a:lnTo>
                    <a:pt x="0" y="293"/>
                  </a:lnTo>
                  <a:lnTo>
                    <a:pt x="0" y="22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8" name="Freeform 770"/>
            <p:cNvSpPr>
              <a:spLocks noChangeAspect="1"/>
            </p:cNvSpPr>
            <p:nvPr/>
          </p:nvSpPr>
          <p:spPr bwMode="auto">
            <a:xfrm>
              <a:off x="8171737" y="2986012"/>
              <a:ext cx="73025" cy="111125"/>
            </a:xfrm>
            <a:custGeom>
              <a:avLst/>
              <a:gdLst>
                <a:gd name="T0" fmla="*/ 0 w 166"/>
                <a:gd name="T1" fmla="*/ 167 h 293"/>
                <a:gd name="T2" fmla="*/ 78 w 166"/>
                <a:gd name="T3" fmla="*/ 84 h 293"/>
                <a:gd name="T4" fmla="*/ 166 w 166"/>
                <a:gd name="T5" fmla="*/ 0 h 293"/>
                <a:gd name="T6" fmla="*/ 166 w 166"/>
                <a:gd name="T7" fmla="*/ 146 h 293"/>
                <a:gd name="T8" fmla="*/ 78 w 166"/>
                <a:gd name="T9" fmla="*/ 230 h 293"/>
                <a:gd name="T10" fmla="*/ 0 w 166"/>
                <a:gd name="T11" fmla="*/ 293 h 293"/>
                <a:gd name="T12" fmla="*/ 0 w 166"/>
                <a:gd name="T13" fmla="*/ 240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78" y="84"/>
                  </a:lnTo>
                  <a:lnTo>
                    <a:pt x="166" y="0"/>
                  </a:lnTo>
                  <a:lnTo>
                    <a:pt x="166" y="146"/>
                  </a:lnTo>
                  <a:lnTo>
                    <a:pt x="78" y="230"/>
                  </a:lnTo>
                  <a:lnTo>
                    <a:pt x="0" y="293"/>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69" name="Freeform 771"/>
            <p:cNvSpPr>
              <a:spLocks noChangeAspect="1"/>
            </p:cNvSpPr>
            <p:nvPr/>
          </p:nvSpPr>
          <p:spPr bwMode="auto">
            <a:xfrm>
              <a:off x="8244762" y="2930450"/>
              <a:ext cx="69850" cy="111125"/>
            </a:xfrm>
            <a:custGeom>
              <a:avLst/>
              <a:gdLst>
                <a:gd name="T0" fmla="*/ 0 w 156"/>
                <a:gd name="T1" fmla="*/ 146 h 292"/>
                <a:gd name="T2" fmla="*/ 78 w 156"/>
                <a:gd name="T3" fmla="*/ 84 h 292"/>
                <a:gd name="T4" fmla="*/ 156 w 156"/>
                <a:gd name="T5" fmla="*/ 0 h 292"/>
                <a:gd name="T6" fmla="*/ 156 w 156"/>
                <a:gd name="T7" fmla="*/ 52 h 292"/>
                <a:gd name="T8" fmla="*/ 156 w 156"/>
                <a:gd name="T9" fmla="*/ 125 h 292"/>
                <a:gd name="T10" fmla="*/ 78 w 156"/>
                <a:gd name="T11" fmla="*/ 209 h 292"/>
                <a:gd name="T12" fmla="*/ 0 w 156"/>
                <a:gd name="T13" fmla="*/ 292 h 292"/>
                <a:gd name="T14" fmla="*/ 0 w 15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46"/>
                  </a:moveTo>
                  <a:lnTo>
                    <a:pt x="78" y="84"/>
                  </a:lnTo>
                  <a:lnTo>
                    <a:pt x="156" y="0"/>
                  </a:lnTo>
                  <a:lnTo>
                    <a:pt x="156" y="52"/>
                  </a:lnTo>
                  <a:lnTo>
                    <a:pt x="156" y="125"/>
                  </a:lnTo>
                  <a:lnTo>
                    <a:pt x="78" y="209"/>
                  </a:lnTo>
                  <a:lnTo>
                    <a:pt x="0" y="292"/>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0" name="Freeform 772"/>
            <p:cNvSpPr>
              <a:spLocks noChangeAspect="1"/>
            </p:cNvSpPr>
            <p:nvPr/>
          </p:nvSpPr>
          <p:spPr bwMode="auto">
            <a:xfrm>
              <a:off x="8314612" y="2866950"/>
              <a:ext cx="66675" cy="111125"/>
            </a:xfrm>
            <a:custGeom>
              <a:avLst/>
              <a:gdLst>
                <a:gd name="T0" fmla="*/ 0 w 155"/>
                <a:gd name="T1" fmla="*/ 16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21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4"/>
                  </a:lnTo>
                  <a:lnTo>
                    <a:pt x="155" y="0"/>
                  </a:lnTo>
                  <a:lnTo>
                    <a:pt x="155" y="73"/>
                  </a:lnTo>
                  <a:lnTo>
                    <a:pt x="155" y="125"/>
                  </a:lnTo>
                  <a:lnTo>
                    <a:pt x="88" y="209"/>
                  </a:lnTo>
                  <a:lnTo>
                    <a:pt x="0" y="292"/>
                  </a:lnTo>
                  <a:lnTo>
                    <a:pt x="0" y="219"/>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1" name="Freeform 773"/>
            <p:cNvSpPr>
              <a:spLocks noChangeAspect="1"/>
            </p:cNvSpPr>
            <p:nvPr/>
          </p:nvSpPr>
          <p:spPr bwMode="auto">
            <a:xfrm>
              <a:off x="8032037" y="2954262"/>
              <a:ext cx="68263" cy="114300"/>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2" name="Freeform 774"/>
            <p:cNvSpPr>
              <a:spLocks noChangeAspect="1"/>
            </p:cNvSpPr>
            <p:nvPr/>
          </p:nvSpPr>
          <p:spPr bwMode="auto">
            <a:xfrm>
              <a:off x="8100300" y="2898700"/>
              <a:ext cx="71438" cy="111125"/>
            </a:xfrm>
            <a:custGeom>
              <a:avLst/>
              <a:gdLst>
                <a:gd name="T0" fmla="*/ 0 w 166"/>
                <a:gd name="T1" fmla="*/ 146 h 292"/>
                <a:gd name="T2" fmla="*/ 88 w 166"/>
                <a:gd name="T3" fmla="*/ 83 h 292"/>
                <a:gd name="T4" fmla="*/ 166 w 166"/>
                <a:gd name="T5" fmla="*/ 0 h 292"/>
                <a:gd name="T6" fmla="*/ 166 w 166"/>
                <a:gd name="T7" fmla="*/ 73 h 292"/>
                <a:gd name="T8" fmla="*/ 166 w 166"/>
                <a:gd name="T9" fmla="*/ 125 h 292"/>
                <a:gd name="T10" fmla="*/ 88 w 166"/>
                <a:gd name="T11" fmla="*/ 208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3"/>
                  </a:lnTo>
                  <a:lnTo>
                    <a:pt x="166" y="0"/>
                  </a:lnTo>
                  <a:lnTo>
                    <a:pt x="166" y="73"/>
                  </a:lnTo>
                  <a:lnTo>
                    <a:pt x="166" y="125"/>
                  </a:lnTo>
                  <a:lnTo>
                    <a:pt x="88" y="208"/>
                  </a:lnTo>
                  <a:lnTo>
                    <a:pt x="0" y="292"/>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3" name="Freeform 775"/>
            <p:cNvSpPr>
              <a:spLocks noChangeAspect="1"/>
            </p:cNvSpPr>
            <p:nvPr/>
          </p:nvSpPr>
          <p:spPr bwMode="auto">
            <a:xfrm>
              <a:off x="8171737" y="2835200"/>
              <a:ext cx="73025" cy="111125"/>
            </a:xfrm>
            <a:custGeom>
              <a:avLst/>
              <a:gdLst>
                <a:gd name="T0" fmla="*/ 0 w 166"/>
                <a:gd name="T1" fmla="*/ 167 h 292"/>
                <a:gd name="T2" fmla="*/ 78 w 166"/>
                <a:gd name="T3" fmla="*/ 83 h 292"/>
                <a:gd name="T4" fmla="*/ 166 w 166"/>
                <a:gd name="T5" fmla="*/ 0 h 292"/>
                <a:gd name="T6" fmla="*/ 166 w 166"/>
                <a:gd name="T7" fmla="*/ 146 h 292"/>
                <a:gd name="T8" fmla="*/ 78 w 166"/>
                <a:gd name="T9" fmla="*/ 229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46"/>
                  </a:lnTo>
                  <a:lnTo>
                    <a:pt x="78" y="229"/>
                  </a:lnTo>
                  <a:lnTo>
                    <a:pt x="0" y="29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4" name="Freeform 776"/>
            <p:cNvSpPr>
              <a:spLocks noChangeAspect="1"/>
            </p:cNvSpPr>
            <p:nvPr/>
          </p:nvSpPr>
          <p:spPr bwMode="auto">
            <a:xfrm>
              <a:off x="8244762" y="2779637"/>
              <a:ext cx="69850" cy="111125"/>
            </a:xfrm>
            <a:custGeom>
              <a:avLst/>
              <a:gdLst>
                <a:gd name="T0" fmla="*/ 0 w 156"/>
                <a:gd name="T1" fmla="*/ 147 h 293"/>
                <a:gd name="T2" fmla="*/ 78 w 156"/>
                <a:gd name="T3" fmla="*/ 74 h 293"/>
                <a:gd name="T4" fmla="*/ 156 w 156"/>
                <a:gd name="T5" fmla="*/ 0 h 293"/>
                <a:gd name="T6" fmla="*/ 156 w 156"/>
                <a:gd name="T7" fmla="*/ 53 h 293"/>
                <a:gd name="T8" fmla="*/ 156 w 156"/>
                <a:gd name="T9" fmla="*/ 126 h 293"/>
                <a:gd name="T10" fmla="*/ 78 w 156"/>
                <a:gd name="T11" fmla="*/ 209 h 293"/>
                <a:gd name="T12" fmla="*/ 0 w 156"/>
                <a:gd name="T13" fmla="*/ 293 h 293"/>
                <a:gd name="T14" fmla="*/ 0 w 15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7"/>
                  </a:moveTo>
                  <a:lnTo>
                    <a:pt x="78" y="74"/>
                  </a:lnTo>
                  <a:lnTo>
                    <a:pt x="156" y="0"/>
                  </a:lnTo>
                  <a:lnTo>
                    <a:pt x="156" y="53"/>
                  </a:lnTo>
                  <a:lnTo>
                    <a:pt x="156" y="126"/>
                  </a:lnTo>
                  <a:lnTo>
                    <a:pt x="78" y="209"/>
                  </a:lnTo>
                  <a:lnTo>
                    <a:pt x="0" y="293"/>
                  </a:lnTo>
                  <a:lnTo>
                    <a:pt x="0" y="14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5" name="Freeform 777"/>
            <p:cNvSpPr>
              <a:spLocks noChangeAspect="1"/>
            </p:cNvSpPr>
            <p:nvPr/>
          </p:nvSpPr>
          <p:spPr bwMode="auto">
            <a:xfrm>
              <a:off x="8314612" y="2716137"/>
              <a:ext cx="66675" cy="112713"/>
            </a:xfrm>
            <a:custGeom>
              <a:avLst/>
              <a:gdLst>
                <a:gd name="T0" fmla="*/ 0 w 155"/>
                <a:gd name="T1" fmla="*/ 167 h 293"/>
                <a:gd name="T2" fmla="*/ 88 w 155"/>
                <a:gd name="T3" fmla="*/ 84 h 293"/>
                <a:gd name="T4" fmla="*/ 155 w 155"/>
                <a:gd name="T5" fmla="*/ 0 h 293"/>
                <a:gd name="T6" fmla="*/ 155 w 155"/>
                <a:gd name="T7" fmla="*/ 74 h 293"/>
                <a:gd name="T8" fmla="*/ 155 w 155"/>
                <a:gd name="T9" fmla="*/ 126 h 293"/>
                <a:gd name="T10" fmla="*/ 88 w 155"/>
                <a:gd name="T11" fmla="*/ 209 h 293"/>
                <a:gd name="T12" fmla="*/ 0 w 155"/>
                <a:gd name="T13" fmla="*/ 293 h 293"/>
                <a:gd name="T14" fmla="*/ 0 w 155"/>
                <a:gd name="T15" fmla="*/ 220 h 293"/>
                <a:gd name="T16" fmla="*/ 0 w 155"/>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3">
                  <a:moveTo>
                    <a:pt x="0" y="167"/>
                  </a:moveTo>
                  <a:lnTo>
                    <a:pt x="88" y="84"/>
                  </a:lnTo>
                  <a:lnTo>
                    <a:pt x="155" y="0"/>
                  </a:lnTo>
                  <a:lnTo>
                    <a:pt x="155" y="74"/>
                  </a:lnTo>
                  <a:lnTo>
                    <a:pt x="155" y="126"/>
                  </a:lnTo>
                  <a:lnTo>
                    <a:pt x="88" y="209"/>
                  </a:lnTo>
                  <a:lnTo>
                    <a:pt x="0" y="293"/>
                  </a:lnTo>
                  <a:lnTo>
                    <a:pt x="0" y="22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6" name="Freeform 778"/>
            <p:cNvSpPr>
              <a:spLocks noChangeAspect="1"/>
            </p:cNvSpPr>
            <p:nvPr/>
          </p:nvSpPr>
          <p:spPr bwMode="auto">
            <a:xfrm>
              <a:off x="8032037" y="3262237"/>
              <a:ext cx="68263" cy="111125"/>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7" name="Freeform 779"/>
            <p:cNvSpPr>
              <a:spLocks noChangeAspect="1"/>
            </p:cNvSpPr>
            <p:nvPr/>
          </p:nvSpPr>
          <p:spPr bwMode="auto">
            <a:xfrm>
              <a:off x="8100300" y="3200325"/>
              <a:ext cx="71438" cy="109538"/>
            </a:xfrm>
            <a:custGeom>
              <a:avLst/>
              <a:gdLst>
                <a:gd name="T0" fmla="*/ 0 w 166"/>
                <a:gd name="T1" fmla="*/ 167 h 292"/>
                <a:gd name="T2" fmla="*/ 88 w 166"/>
                <a:gd name="T3" fmla="*/ 83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3"/>
                  </a:lnTo>
                  <a:lnTo>
                    <a:pt x="166" y="0"/>
                  </a:lnTo>
                  <a:lnTo>
                    <a:pt x="166" y="73"/>
                  </a:lnTo>
                  <a:lnTo>
                    <a:pt x="166" y="136"/>
                  </a:lnTo>
                  <a:lnTo>
                    <a:pt x="88" y="219"/>
                  </a:lnTo>
                  <a:lnTo>
                    <a:pt x="0" y="292"/>
                  </a:lnTo>
                  <a:lnTo>
                    <a:pt x="0" y="23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8" name="Freeform 780"/>
            <p:cNvSpPr>
              <a:spLocks noChangeAspect="1"/>
            </p:cNvSpPr>
            <p:nvPr/>
          </p:nvSpPr>
          <p:spPr bwMode="auto">
            <a:xfrm>
              <a:off x="8171737" y="3140000"/>
              <a:ext cx="73025" cy="111125"/>
            </a:xfrm>
            <a:custGeom>
              <a:avLst/>
              <a:gdLst>
                <a:gd name="T0" fmla="*/ 0 w 166"/>
                <a:gd name="T1" fmla="*/ 157 h 293"/>
                <a:gd name="T2" fmla="*/ 78 w 166"/>
                <a:gd name="T3" fmla="*/ 73 h 293"/>
                <a:gd name="T4" fmla="*/ 166 w 166"/>
                <a:gd name="T5" fmla="*/ 0 h 293"/>
                <a:gd name="T6" fmla="*/ 166 w 166"/>
                <a:gd name="T7" fmla="*/ 136 h 293"/>
                <a:gd name="T8" fmla="*/ 78 w 166"/>
                <a:gd name="T9" fmla="*/ 220 h 293"/>
                <a:gd name="T10" fmla="*/ 0 w 166"/>
                <a:gd name="T11" fmla="*/ 293 h 293"/>
                <a:gd name="T12" fmla="*/ 0 w 166"/>
                <a:gd name="T13" fmla="*/ 230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78" y="73"/>
                  </a:lnTo>
                  <a:lnTo>
                    <a:pt x="166" y="0"/>
                  </a:lnTo>
                  <a:lnTo>
                    <a:pt x="166" y="136"/>
                  </a:lnTo>
                  <a:lnTo>
                    <a:pt x="78" y="220"/>
                  </a:lnTo>
                  <a:lnTo>
                    <a:pt x="0" y="293"/>
                  </a:lnTo>
                  <a:lnTo>
                    <a:pt x="0" y="230"/>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79" name="Freeform 781"/>
            <p:cNvSpPr>
              <a:spLocks noChangeAspect="1"/>
            </p:cNvSpPr>
            <p:nvPr/>
          </p:nvSpPr>
          <p:spPr bwMode="auto">
            <a:xfrm>
              <a:off x="8244762" y="3081262"/>
              <a:ext cx="69850" cy="109538"/>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62"/>
                  </a:lnTo>
                  <a:lnTo>
                    <a:pt x="156" y="125"/>
                  </a:lnTo>
                  <a:lnTo>
                    <a:pt x="78" y="209"/>
                  </a:lnTo>
                  <a:lnTo>
                    <a:pt x="0" y="292"/>
                  </a:lnTo>
                  <a:lnTo>
                    <a:pt x="0" y="156"/>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0" name="Freeform 782"/>
            <p:cNvSpPr>
              <a:spLocks noChangeAspect="1"/>
            </p:cNvSpPr>
            <p:nvPr/>
          </p:nvSpPr>
          <p:spPr bwMode="auto">
            <a:xfrm>
              <a:off x="8314612" y="3017762"/>
              <a:ext cx="66675" cy="111125"/>
            </a:xfrm>
            <a:custGeom>
              <a:avLst/>
              <a:gdLst>
                <a:gd name="T0" fmla="*/ 0 w 155"/>
                <a:gd name="T1" fmla="*/ 167 h 292"/>
                <a:gd name="T2" fmla="*/ 88 w 155"/>
                <a:gd name="T3" fmla="*/ 83 h 292"/>
                <a:gd name="T4" fmla="*/ 155 w 155"/>
                <a:gd name="T5" fmla="*/ 0 h 292"/>
                <a:gd name="T6" fmla="*/ 155 w 155"/>
                <a:gd name="T7" fmla="*/ 73 h 292"/>
                <a:gd name="T8" fmla="*/ 155 w 155"/>
                <a:gd name="T9" fmla="*/ 135 h 292"/>
                <a:gd name="T10" fmla="*/ 88 w 155"/>
                <a:gd name="T11" fmla="*/ 209 h 292"/>
                <a:gd name="T12" fmla="*/ 0 w 155"/>
                <a:gd name="T13" fmla="*/ 292 h 292"/>
                <a:gd name="T14" fmla="*/ 0 w 155"/>
                <a:gd name="T15" fmla="*/ 22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3"/>
                  </a:lnTo>
                  <a:lnTo>
                    <a:pt x="155" y="0"/>
                  </a:lnTo>
                  <a:lnTo>
                    <a:pt x="155" y="73"/>
                  </a:lnTo>
                  <a:lnTo>
                    <a:pt x="155" y="135"/>
                  </a:lnTo>
                  <a:lnTo>
                    <a:pt x="88" y="209"/>
                  </a:lnTo>
                  <a:lnTo>
                    <a:pt x="0" y="292"/>
                  </a:lnTo>
                  <a:lnTo>
                    <a:pt x="0" y="229"/>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1" name="Freeform 783"/>
            <p:cNvSpPr>
              <a:spLocks noChangeAspect="1"/>
            </p:cNvSpPr>
            <p:nvPr/>
          </p:nvSpPr>
          <p:spPr bwMode="auto">
            <a:xfrm>
              <a:off x="8032037" y="3309862"/>
              <a:ext cx="68263" cy="111125"/>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2" name="Freeform 784"/>
            <p:cNvSpPr>
              <a:spLocks noChangeAspect="1"/>
            </p:cNvSpPr>
            <p:nvPr/>
          </p:nvSpPr>
          <p:spPr bwMode="auto">
            <a:xfrm>
              <a:off x="8100300" y="3251125"/>
              <a:ext cx="71438" cy="111125"/>
            </a:xfrm>
            <a:custGeom>
              <a:avLst/>
              <a:gdLst>
                <a:gd name="T0" fmla="*/ 0 w 166"/>
                <a:gd name="T1" fmla="*/ 156 h 292"/>
                <a:gd name="T2" fmla="*/ 88 w 166"/>
                <a:gd name="T3" fmla="*/ 83 h 292"/>
                <a:gd name="T4" fmla="*/ 166 w 166"/>
                <a:gd name="T5" fmla="*/ 0 h 292"/>
                <a:gd name="T6" fmla="*/ 166 w 166"/>
                <a:gd name="T7" fmla="*/ 135 h 292"/>
                <a:gd name="T8" fmla="*/ 88 w 166"/>
                <a:gd name="T9" fmla="*/ 219 h 292"/>
                <a:gd name="T10" fmla="*/ 0 w 166"/>
                <a:gd name="T11" fmla="*/ 292 h 292"/>
                <a:gd name="T12" fmla="*/ 0 w 166"/>
                <a:gd name="T13" fmla="*/ 229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135"/>
                  </a:lnTo>
                  <a:lnTo>
                    <a:pt x="88" y="219"/>
                  </a:lnTo>
                  <a:lnTo>
                    <a:pt x="0" y="292"/>
                  </a:lnTo>
                  <a:lnTo>
                    <a:pt x="0" y="229"/>
                  </a:lnTo>
                  <a:lnTo>
                    <a:pt x="0" y="156"/>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3" name="Freeform 785"/>
            <p:cNvSpPr>
              <a:spLocks noChangeAspect="1"/>
            </p:cNvSpPr>
            <p:nvPr/>
          </p:nvSpPr>
          <p:spPr bwMode="auto">
            <a:xfrm>
              <a:off x="8171737" y="3190800"/>
              <a:ext cx="73025" cy="111125"/>
            </a:xfrm>
            <a:custGeom>
              <a:avLst/>
              <a:gdLst>
                <a:gd name="T0" fmla="*/ 0 w 166"/>
                <a:gd name="T1" fmla="*/ 157 h 292"/>
                <a:gd name="T2" fmla="*/ 78 w 166"/>
                <a:gd name="T3" fmla="*/ 84 h 292"/>
                <a:gd name="T4" fmla="*/ 166 w 166"/>
                <a:gd name="T5" fmla="*/ 0 h 292"/>
                <a:gd name="T6" fmla="*/ 166 w 166"/>
                <a:gd name="T7" fmla="*/ 63 h 292"/>
                <a:gd name="T8" fmla="*/ 166 w 166"/>
                <a:gd name="T9" fmla="*/ 125 h 292"/>
                <a:gd name="T10" fmla="*/ 78 w 166"/>
                <a:gd name="T11" fmla="*/ 209 h 292"/>
                <a:gd name="T12" fmla="*/ 0 w 166"/>
                <a:gd name="T13" fmla="*/ 292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63"/>
                  </a:lnTo>
                  <a:lnTo>
                    <a:pt x="166" y="125"/>
                  </a:lnTo>
                  <a:lnTo>
                    <a:pt x="78" y="209"/>
                  </a:lnTo>
                  <a:lnTo>
                    <a:pt x="0" y="292"/>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4" name="Freeform 786"/>
            <p:cNvSpPr>
              <a:spLocks noChangeAspect="1"/>
            </p:cNvSpPr>
            <p:nvPr/>
          </p:nvSpPr>
          <p:spPr bwMode="auto">
            <a:xfrm>
              <a:off x="8244762" y="3128887"/>
              <a:ext cx="69850" cy="111125"/>
            </a:xfrm>
            <a:custGeom>
              <a:avLst/>
              <a:gdLst>
                <a:gd name="T0" fmla="*/ 0 w 156"/>
                <a:gd name="T1" fmla="*/ 167 h 292"/>
                <a:gd name="T2" fmla="*/ 78 w 156"/>
                <a:gd name="T3" fmla="*/ 84 h 292"/>
                <a:gd name="T4" fmla="*/ 156 w 156"/>
                <a:gd name="T5" fmla="*/ 0 h 292"/>
                <a:gd name="T6" fmla="*/ 156 w 156"/>
                <a:gd name="T7" fmla="*/ 73 h 292"/>
                <a:gd name="T8" fmla="*/ 156 w 156"/>
                <a:gd name="T9" fmla="*/ 136 h 292"/>
                <a:gd name="T10" fmla="*/ 78 w 156"/>
                <a:gd name="T11" fmla="*/ 219 h 292"/>
                <a:gd name="T12" fmla="*/ 0 w 156"/>
                <a:gd name="T13" fmla="*/ 292 h 292"/>
                <a:gd name="T14" fmla="*/ 0 w 156"/>
                <a:gd name="T15" fmla="*/ 230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4"/>
                  </a:lnTo>
                  <a:lnTo>
                    <a:pt x="156" y="0"/>
                  </a:lnTo>
                  <a:lnTo>
                    <a:pt x="156" y="73"/>
                  </a:lnTo>
                  <a:lnTo>
                    <a:pt x="156" y="136"/>
                  </a:lnTo>
                  <a:lnTo>
                    <a:pt x="78" y="219"/>
                  </a:lnTo>
                  <a:lnTo>
                    <a:pt x="0" y="292"/>
                  </a:lnTo>
                  <a:lnTo>
                    <a:pt x="0" y="23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5" name="Freeform 787"/>
            <p:cNvSpPr>
              <a:spLocks noChangeAspect="1"/>
            </p:cNvSpPr>
            <p:nvPr/>
          </p:nvSpPr>
          <p:spPr bwMode="auto">
            <a:xfrm>
              <a:off x="8314612" y="3068562"/>
              <a:ext cx="66675" cy="111125"/>
            </a:xfrm>
            <a:custGeom>
              <a:avLst/>
              <a:gdLst>
                <a:gd name="T0" fmla="*/ 0 w 155"/>
                <a:gd name="T1" fmla="*/ 157 h 293"/>
                <a:gd name="T2" fmla="*/ 88 w 155"/>
                <a:gd name="T3" fmla="*/ 74 h 293"/>
                <a:gd name="T4" fmla="*/ 155 w 155"/>
                <a:gd name="T5" fmla="*/ 0 h 293"/>
                <a:gd name="T6" fmla="*/ 155 w 155"/>
                <a:gd name="T7" fmla="*/ 136 h 293"/>
                <a:gd name="T8" fmla="*/ 88 w 155"/>
                <a:gd name="T9" fmla="*/ 220 h 293"/>
                <a:gd name="T10" fmla="*/ 0 w 155"/>
                <a:gd name="T11" fmla="*/ 293 h 293"/>
                <a:gd name="T12" fmla="*/ 0 w 155"/>
                <a:gd name="T13" fmla="*/ 230 h 293"/>
                <a:gd name="T14" fmla="*/ 0 w 155"/>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57"/>
                  </a:moveTo>
                  <a:lnTo>
                    <a:pt x="88" y="74"/>
                  </a:lnTo>
                  <a:lnTo>
                    <a:pt x="155" y="0"/>
                  </a:lnTo>
                  <a:lnTo>
                    <a:pt x="155" y="136"/>
                  </a:lnTo>
                  <a:lnTo>
                    <a:pt x="88" y="220"/>
                  </a:lnTo>
                  <a:lnTo>
                    <a:pt x="0" y="293"/>
                  </a:lnTo>
                  <a:lnTo>
                    <a:pt x="0" y="230"/>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6" name="Freeform 788"/>
            <p:cNvSpPr>
              <a:spLocks noChangeAspect="1"/>
            </p:cNvSpPr>
            <p:nvPr/>
          </p:nvSpPr>
          <p:spPr bwMode="auto">
            <a:xfrm>
              <a:off x="8032037" y="3362250"/>
              <a:ext cx="68263" cy="114300"/>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7" name="Freeform 789"/>
            <p:cNvSpPr>
              <a:spLocks noChangeAspect="1"/>
            </p:cNvSpPr>
            <p:nvPr/>
          </p:nvSpPr>
          <p:spPr bwMode="auto">
            <a:xfrm>
              <a:off x="8100300" y="3301925"/>
              <a:ext cx="71438" cy="111125"/>
            </a:xfrm>
            <a:custGeom>
              <a:avLst/>
              <a:gdLst>
                <a:gd name="T0" fmla="*/ 0 w 166"/>
                <a:gd name="T1" fmla="*/ 157 h 293"/>
                <a:gd name="T2" fmla="*/ 88 w 166"/>
                <a:gd name="T3" fmla="*/ 84 h 293"/>
                <a:gd name="T4" fmla="*/ 166 w 166"/>
                <a:gd name="T5" fmla="*/ 0 h 293"/>
                <a:gd name="T6" fmla="*/ 166 w 166"/>
                <a:gd name="T7" fmla="*/ 63 h 293"/>
                <a:gd name="T8" fmla="*/ 166 w 166"/>
                <a:gd name="T9" fmla="*/ 126 h 293"/>
                <a:gd name="T10" fmla="*/ 88 w 166"/>
                <a:gd name="T11" fmla="*/ 209 h 293"/>
                <a:gd name="T12" fmla="*/ 0 w 166"/>
                <a:gd name="T13" fmla="*/ 293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88" y="84"/>
                  </a:lnTo>
                  <a:lnTo>
                    <a:pt x="166" y="0"/>
                  </a:lnTo>
                  <a:lnTo>
                    <a:pt x="166" y="63"/>
                  </a:lnTo>
                  <a:lnTo>
                    <a:pt x="166" y="126"/>
                  </a:lnTo>
                  <a:lnTo>
                    <a:pt x="88" y="209"/>
                  </a:lnTo>
                  <a:lnTo>
                    <a:pt x="0" y="293"/>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8" name="Freeform 790"/>
            <p:cNvSpPr>
              <a:spLocks noChangeAspect="1"/>
            </p:cNvSpPr>
            <p:nvPr/>
          </p:nvSpPr>
          <p:spPr bwMode="auto">
            <a:xfrm>
              <a:off x="8171737" y="3240012"/>
              <a:ext cx="73025" cy="109538"/>
            </a:xfrm>
            <a:custGeom>
              <a:avLst/>
              <a:gdLst>
                <a:gd name="T0" fmla="*/ 0 w 166"/>
                <a:gd name="T1" fmla="*/ 167 h 293"/>
                <a:gd name="T2" fmla="*/ 78 w 166"/>
                <a:gd name="T3" fmla="*/ 84 h 293"/>
                <a:gd name="T4" fmla="*/ 166 w 166"/>
                <a:gd name="T5" fmla="*/ 0 h 293"/>
                <a:gd name="T6" fmla="*/ 166 w 166"/>
                <a:gd name="T7" fmla="*/ 73 h 293"/>
                <a:gd name="T8" fmla="*/ 166 w 166"/>
                <a:gd name="T9" fmla="*/ 136 h 293"/>
                <a:gd name="T10" fmla="*/ 78 w 166"/>
                <a:gd name="T11" fmla="*/ 220 h 293"/>
                <a:gd name="T12" fmla="*/ 0 w 166"/>
                <a:gd name="T13" fmla="*/ 293 h 293"/>
                <a:gd name="T14" fmla="*/ 0 w 166"/>
                <a:gd name="T15" fmla="*/ 23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78" y="84"/>
                  </a:lnTo>
                  <a:lnTo>
                    <a:pt x="166" y="0"/>
                  </a:lnTo>
                  <a:lnTo>
                    <a:pt x="166" y="73"/>
                  </a:lnTo>
                  <a:lnTo>
                    <a:pt x="166" y="136"/>
                  </a:lnTo>
                  <a:lnTo>
                    <a:pt x="78" y="220"/>
                  </a:lnTo>
                  <a:lnTo>
                    <a:pt x="0" y="293"/>
                  </a:lnTo>
                  <a:lnTo>
                    <a:pt x="0" y="23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89" name="Freeform 791"/>
            <p:cNvSpPr>
              <a:spLocks noChangeAspect="1"/>
            </p:cNvSpPr>
            <p:nvPr/>
          </p:nvSpPr>
          <p:spPr bwMode="auto">
            <a:xfrm>
              <a:off x="8244762" y="3179687"/>
              <a:ext cx="69850" cy="111125"/>
            </a:xfrm>
            <a:custGeom>
              <a:avLst/>
              <a:gdLst>
                <a:gd name="T0" fmla="*/ 0 w 156"/>
                <a:gd name="T1" fmla="*/ 156 h 292"/>
                <a:gd name="T2" fmla="*/ 78 w 156"/>
                <a:gd name="T3" fmla="*/ 83 h 292"/>
                <a:gd name="T4" fmla="*/ 156 w 156"/>
                <a:gd name="T5" fmla="*/ 0 h 292"/>
                <a:gd name="T6" fmla="*/ 156 w 156"/>
                <a:gd name="T7" fmla="*/ 135 h 292"/>
                <a:gd name="T8" fmla="*/ 78 w 156"/>
                <a:gd name="T9" fmla="*/ 219 h 292"/>
                <a:gd name="T10" fmla="*/ 0 w 156"/>
                <a:gd name="T11" fmla="*/ 292 h 292"/>
                <a:gd name="T12" fmla="*/ 0 w 156"/>
                <a:gd name="T13" fmla="*/ 229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135"/>
                  </a:lnTo>
                  <a:lnTo>
                    <a:pt x="78" y="219"/>
                  </a:lnTo>
                  <a:lnTo>
                    <a:pt x="0" y="292"/>
                  </a:lnTo>
                  <a:lnTo>
                    <a:pt x="0" y="229"/>
                  </a:lnTo>
                  <a:lnTo>
                    <a:pt x="0" y="156"/>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0" name="Freeform 792"/>
            <p:cNvSpPr>
              <a:spLocks noChangeAspect="1"/>
            </p:cNvSpPr>
            <p:nvPr/>
          </p:nvSpPr>
          <p:spPr bwMode="auto">
            <a:xfrm>
              <a:off x="8314612" y="3119362"/>
              <a:ext cx="66675" cy="111125"/>
            </a:xfrm>
            <a:custGeom>
              <a:avLst/>
              <a:gdLst>
                <a:gd name="T0" fmla="*/ 0 w 155"/>
                <a:gd name="T1" fmla="*/ 15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7"/>
                  </a:moveTo>
                  <a:lnTo>
                    <a:pt x="88" y="84"/>
                  </a:lnTo>
                  <a:lnTo>
                    <a:pt x="155" y="0"/>
                  </a:lnTo>
                  <a:lnTo>
                    <a:pt x="155" y="73"/>
                  </a:lnTo>
                  <a:lnTo>
                    <a:pt x="155" y="125"/>
                  </a:lnTo>
                  <a:lnTo>
                    <a:pt x="88" y="209"/>
                  </a:lnTo>
                  <a:lnTo>
                    <a:pt x="0" y="292"/>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1" name="Freeform 793"/>
            <p:cNvSpPr>
              <a:spLocks noChangeAspect="1"/>
            </p:cNvSpPr>
            <p:nvPr/>
          </p:nvSpPr>
          <p:spPr bwMode="auto">
            <a:xfrm>
              <a:off x="8032037" y="3413050"/>
              <a:ext cx="68263" cy="111125"/>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2" name="Freeform 794"/>
            <p:cNvSpPr>
              <a:spLocks noChangeAspect="1"/>
            </p:cNvSpPr>
            <p:nvPr/>
          </p:nvSpPr>
          <p:spPr bwMode="auto">
            <a:xfrm>
              <a:off x="8100300" y="3349550"/>
              <a:ext cx="71438" cy="114300"/>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3" name="Freeform 795"/>
            <p:cNvSpPr>
              <a:spLocks noChangeAspect="1"/>
            </p:cNvSpPr>
            <p:nvPr/>
          </p:nvSpPr>
          <p:spPr bwMode="auto">
            <a:xfrm>
              <a:off x="8171737" y="3290812"/>
              <a:ext cx="73025" cy="109538"/>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4" name="Freeform 796"/>
            <p:cNvSpPr>
              <a:spLocks noChangeAspect="1"/>
            </p:cNvSpPr>
            <p:nvPr/>
          </p:nvSpPr>
          <p:spPr bwMode="auto">
            <a:xfrm>
              <a:off x="8244762" y="3230487"/>
              <a:ext cx="69850" cy="11112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5" name="Freeform 797"/>
            <p:cNvSpPr>
              <a:spLocks noChangeAspect="1"/>
            </p:cNvSpPr>
            <p:nvPr/>
          </p:nvSpPr>
          <p:spPr bwMode="auto">
            <a:xfrm>
              <a:off x="8314612" y="3166987"/>
              <a:ext cx="66675" cy="115888"/>
            </a:xfrm>
            <a:custGeom>
              <a:avLst/>
              <a:gdLst>
                <a:gd name="T0" fmla="*/ 0 w 155"/>
                <a:gd name="T1" fmla="*/ 167 h 303"/>
                <a:gd name="T2" fmla="*/ 88 w 155"/>
                <a:gd name="T3" fmla="*/ 84 h 303"/>
                <a:gd name="T4" fmla="*/ 155 w 155"/>
                <a:gd name="T5" fmla="*/ 0 h 303"/>
                <a:gd name="T6" fmla="*/ 155 w 155"/>
                <a:gd name="T7" fmla="*/ 74 h 303"/>
                <a:gd name="T8" fmla="*/ 155 w 155"/>
                <a:gd name="T9" fmla="*/ 136 h 303"/>
                <a:gd name="T10" fmla="*/ 88 w 155"/>
                <a:gd name="T11" fmla="*/ 220 h 303"/>
                <a:gd name="T12" fmla="*/ 0 w 155"/>
                <a:gd name="T13" fmla="*/ 303 h 303"/>
                <a:gd name="T14" fmla="*/ 0 w 155"/>
                <a:gd name="T15" fmla="*/ 230 h 303"/>
                <a:gd name="T16" fmla="*/ 0 w 155"/>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03">
                  <a:moveTo>
                    <a:pt x="0" y="167"/>
                  </a:moveTo>
                  <a:lnTo>
                    <a:pt x="88" y="84"/>
                  </a:lnTo>
                  <a:lnTo>
                    <a:pt x="155" y="0"/>
                  </a:lnTo>
                  <a:lnTo>
                    <a:pt x="155" y="74"/>
                  </a:lnTo>
                  <a:lnTo>
                    <a:pt x="155" y="136"/>
                  </a:lnTo>
                  <a:lnTo>
                    <a:pt x="88" y="220"/>
                  </a:lnTo>
                  <a:lnTo>
                    <a:pt x="0" y="303"/>
                  </a:lnTo>
                  <a:lnTo>
                    <a:pt x="0" y="23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6" name="Freeform 798"/>
            <p:cNvSpPr>
              <a:spLocks noChangeAspect="1"/>
            </p:cNvSpPr>
            <p:nvPr/>
          </p:nvSpPr>
          <p:spPr bwMode="auto">
            <a:xfrm>
              <a:off x="8032037" y="3463850"/>
              <a:ext cx="68263" cy="111125"/>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7" name="Freeform 799"/>
            <p:cNvSpPr>
              <a:spLocks noChangeAspect="1"/>
            </p:cNvSpPr>
            <p:nvPr/>
          </p:nvSpPr>
          <p:spPr bwMode="auto">
            <a:xfrm>
              <a:off x="8100300" y="3400350"/>
              <a:ext cx="71438" cy="115888"/>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8" name="Freeform 800"/>
            <p:cNvSpPr>
              <a:spLocks noChangeAspect="1"/>
            </p:cNvSpPr>
            <p:nvPr/>
          </p:nvSpPr>
          <p:spPr bwMode="auto">
            <a:xfrm>
              <a:off x="8171737" y="3341612"/>
              <a:ext cx="73025" cy="111125"/>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99" name="Freeform 801"/>
            <p:cNvSpPr>
              <a:spLocks noChangeAspect="1"/>
            </p:cNvSpPr>
            <p:nvPr/>
          </p:nvSpPr>
          <p:spPr bwMode="auto">
            <a:xfrm>
              <a:off x="8244762" y="3282875"/>
              <a:ext cx="69850" cy="109538"/>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0" name="Freeform 802"/>
            <p:cNvSpPr>
              <a:spLocks noChangeAspect="1"/>
            </p:cNvSpPr>
            <p:nvPr/>
          </p:nvSpPr>
          <p:spPr bwMode="auto">
            <a:xfrm>
              <a:off x="8314612" y="3219375"/>
              <a:ext cx="66675" cy="109538"/>
            </a:xfrm>
            <a:custGeom>
              <a:avLst/>
              <a:gdLst>
                <a:gd name="T0" fmla="*/ 0 w 155"/>
                <a:gd name="T1" fmla="*/ 167 h 292"/>
                <a:gd name="T2" fmla="*/ 88 w 155"/>
                <a:gd name="T3" fmla="*/ 84 h 292"/>
                <a:gd name="T4" fmla="*/ 155 w 155"/>
                <a:gd name="T5" fmla="*/ 0 h 292"/>
                <a:gd name="T6" fmla="*/ 155 w 155"/>
                <a:gd name="T7" fmla="*/ 136 h 292"/>
                <a:gd name="T8" fmla="*/ 88 w 155"/>
                <a:gd name="T9" fmla="*/ 219 h 292"/>
                <a:gd name="T10" fmla="*/ 0 w 155"/>
                <a:gd name="T11" fmla="*/ 292 h 292"/>
                <a:gd name="T12" fmla="*/ 0 w 155"/>
                <a:gd name="T13" fmla="*/ 23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4"/>
                  </a:lnTo>
                  <a:lnTo>
                    <a:pt x="155" y="0"/>
                  </a:lnTo>
                  <a:lnTo>
                    <a:pt x="155" y="136"/>
                  </a:lnTo>
                  <a:lnTo>
                    <a:pt x="88" y="219"/>
                  </a:lnTo>
                  <a:lnTo>
                    <a:pt x="0" y="292"/>
                  </a:lnTo>
                  <a:lnTo>
                    <a:pt x="0" y="23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1" name="Freeform 803"/>
            <p:cNvSpPr>
              <a:spLocks noChangeAspect="1"/>
            </p:cNvSpPr>
            <p:nvPr/>
          </p:nvSpPr>
          <p:spPr bwMode="auto">
            <a:xfrm>
              <a:off x="8100300" y="3097137"/>
              <a:ext cx="71438" cy="114300"/>
            </a:xfrm>
            <a:custGeom>
              <a:avLst/>
              <a:gdLst>
                <a:gd name="T0" fmla="*/ 0 w 166"/>
                <a:gd name="T1" fmla="*/ 167 h 302"/>
                <a:gd name="T2" fmla="*/ 88 w 166"/>
                <a:gd name="T3" fmla="*/ 83 h 302"/>
                <a:gd name="T4" fmla="*/ 166 w 166"/>
                <a:gd name="T5" fmla="*/ 0 h 302"/>
                <a:gd name="T6" fmla="*/ 166 w 166"/>
                <a:gd name="T7" fmla="*/ 146 h 302"/>
                <a:gd name="T8" fmla="*/ 88 w 166"/>
                <a:gd name="T9" fmla="*/ 229 h 302"/>
                <a:gd name="T10" fmla="*/ 0 w 166"/>
                <a:gd name="T11" fmla="*/ 302 h 302"/>
                <a:gd name="T12" fmla="*/ 0 w 166"/>
                <a:gd name="T13" fmla="*/ 240 h 302"/>
                <a:gd name="T14" fmla="*/ 0 w 16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2">
                  <a:moveTo>
                    <a:pt x="0" y="167"/>
                  </a:moveTo>
                  <a:lnTo>
                    <a:pt x="88" y="83"/>
                  </a:lnTo>
                  <a:lnTo>
                    <a:pt x="166" y="0"/>
                  </a:lnTo>
                  <a:lnTo>
                    <a:pt x="166" y="146"/>
                  </a:lnTo>
                  <a:lnTo>
                    <a:pt x="88" y="229"/>
                  </a:lnTo>
                  <a:lnTo>
                    <a:pt x="0" y="302"/>
                  </a:lnTo>
                  <a:lnTo>
                    <a:pt x="0" y="240"/>
                  </a:lnTo>
                  <a:lnTo>
                    <a:pt x="0" y="16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2" name="Freeform 804"/>
            <p:cNvSpPr>
              <a:spLocks noChangeAspect="1"/>
            </p:cNvSpPr>
            <p:nvPr/>
          </p:nvSpPr>
          <p:spPr bwMode="auto">
            <a:xfrm>
              <a:off x="8171737" y="3041575"/>
              <a:ext cx="73025" cy="109538"/>
            </a:xfrm>
            <a:custGeom>
              <a:avLst/>
              <a:gdLst>
                <a:gd name="T0" fmla="*/ 0 w 166"/>
                <a:gd name="T1" fmla="*/ 147 h 293"/>
                <a:gd name="T2" fmla="*/ 78 w 166"/>
                <a:gd name="T3" fmla="*/ 84 h 293"/>
                <a:gd name="T4" fmla="*/ 166 w 166"/>
                <a:gd name="T5" fmla="*/ 0 h 293"/>
                <a:gd name="T6" fmla="*/ 166 w 166"/>
                <a:gd name="T7" fmla="*/ 53 h 293"/>
                <a:gd name="T8" fmla="*/ 166 w 166"/>
                <a:gd name="T9" fmla="*/ 126 h 293"/>
                <a:gd name="T10" fmla="*/ 78 w 166"/>
                <a:gd name="T11" fmla="*/ 209 h 293"/>
                <a:gd name="T12" fmla="*/ 0 w 166"/>
                <a:gd name="T13" fmla="*/ 293 h 293"/>
                <a:gd name="T14" fmla="*/ 0 w 16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7"/>
                  </a:moveTo>
                  <a:lnTo>
                    <a:pt x="78" y="84"/>
                  </a:lnTo>
                  <a:lnTo>
                    <a:pt x="166" y="0"/>
                  </a:lnTo>
                  <a:lnTo>
                    <a:pt x="166" y="53"/>
                  </a:lnTo>
                  <a:lnTo>
                    <a:pt x="166" y="126"/>
                  </a:lnTo>
                  <a:lnTo>
                    <a:pt x="78" y="209"/>
                  </a:lnTo>
                  <a:lnTo>
                    <a:pt x="0" y="293"/>
                  </a:lnTo>
                  <a:lnTo>
                    <a:pt x="0" y="14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3" name="Freeform 805"/>
            <p:cNvSpPr>
              <a:spLocks noChangeAspect="1"/>
            </p:cNvSpPr>
            <p:nvPr/>
          </p:nvSpPr>
          <p:spPr bwMode="auto">
            <a:xfrm>
              <a:off x="8244762" y="2978075"/>
              <a:ext cx="69850" cy="109538"/>
            </a:xfrm>
            <a:custGeom>
              <a:avLst/>
              <a:gdLst>
                <a:gd name="T0" fmla="*/ 0 w 156"/>
                <a:gd name="T1" fmla="*/ 167 h 293"/>
                <a:gd name="T2" fmla="*/ 78 w 156"/>
                <a:gd name="T3" fmla="*/ 84 h 293"/>
                <a:gd name="T4" fmla="*/ 156 w 156"/>
                <a:gd name="T5" fmla="*/ 0 h 293"/>
                <a:gd name="T6" fmla="*/ 156 w 156"/>
                <a:gd name="T7" fmla="*/ 73 h 293"/>
                <a:gd name="T8" fmla="*/ 156 w 156"/>
                <a:gd name="T9" fmla="*/ 126 h 293"/>
                <a:gd name="T10" fmla="*/ 78 w 156"/>
                <a:gd name="T11" fmla="*/ 209 h 293"/>
                <a:gd name="T12" fmla="*/ 0 w 156"/>
                <a:gd name="T13" fmla="*/ 293 h 293"/>
                <a:gd name="T14" fmla="*/ 0 w 156"/>
                <a:gd name="T15" fmla="*/ 22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78" y="84"/>
                  </a:lnTo>
                  <a:lnTo>
                    <a:pt x="156" y="0"/>
                  </a:lnTo>
                  <a:lnTo>
                    <a:pt x="156" y="73"/>
                  </a:lnTo>
                  <a:lnTo>
                    <a:pt x="156" y="126"/>
                  </a:lnTo>
                  <a:lnTo>
                    <a:pt x="78" y="209"/>
                  </a:lnTo>
                  <a:lnTo>
                    <a:pt x="0" y="293"/>
                  </a:lnTo>
                  <a:lnTo>
                    <a:pt x="0" y="220"/>
                  </a:lnTo>
                  <a:lnTo>
                    <a:pt x="0" y="16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4" name="Freeform 806"/>
            <p:cNvSpPr>
              <a:spLocks noChangeAspect="1"/>
            </p:cNvSpPr>
            <p:nvPr/>
          </p:nvSpPr>
          <p:spPr bwMode="auto">
            <a:xfrm>
              <a:off x="8314612" y="2914575"/>
              <a:ext cx="66675" cy="111125"/>
            </a:xfrm>
            <a:custGeom>
              <a:avLst/>
              <a:gdLst>
                <a:gd name="T0" fmla="*/ 0 w 155"/>
                <a:gd name="T1" fmla="*/ 167 h 293"/>
                <a:gd name="T2" fmla="*/ 88 w 155"/>
                <a:gd name="T3" fmla="*/ 84 h 293"/>
                <a:gd name="T4" fmla="*/ 155 w 155"/>
                <a:gd name="T5" fmla="*/ 0 h 293"/>
                <a:gd name="T6" fmla="*/ 155 w 155"/>
                <a:gd name="T7" fmla="*/ 147 h 293"/>
                <a:gd name="T8" fmla="*/ 88 w 155"/>
                <a:gd name="T9" fmla="*/ 230 h 293"/>
                <a:gd name="T10" fmla="*/ 0 w 155"/>
                <a:gd name="T11" fmla="*/ 293 h 293"/>
                <a:gd name="T12" fmla="*/ 0 w 155"/>
                <a:gd name="T13" fmla="*/ 240 h 293"/>
                <a:gd name="T14" fmla="*/ 0 w 155"/>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67"/>
                  </a:moveTo>
                  <a:lnTo>
                    <a:pt x="88" y="84"/>
                  </a:lnTo>
                  <a:lnTo>
                    <a:pt x="155" y="0"/>
                  </a:lnTo>
                  <a:lnTo>
                    <a:pt x="155" y="147"/>
                  </a:lnTo>
                  <a:lnTo>
                    <a:pt x="88" y="230"/>
                  </a:lnTo>
                  <a:lnTo>
                    <a:pt x="0" y="293"/>
                  </a:lnTo>
                  <a:lnTo>
                    <a:pt x="0" y="240"/>
                  </a:lnTo>
                  <a:lnTo>
                    <a:pt x="0" y="16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5" name="Freeform 807"/>
            <p:cNvSpPr>
              <a:spLocks noChangeAspect="1"/>
            </p:cNvSpPr>
            <p:nvPr/>
          </p:nvSpPr>
          <p:spPr bwMode="auto">
            <a:xfrm>
              <a:off x="8032037" y="3211437"/>
              <a:ext cx="68263" cy="109538"/>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6" name="Freeform 808"/>
            <p:cNvSpPr>
              <a:spLocks noChangeAspect="1"/>
            </p:cNvSpPr>
            <p:nvPr/>
          </p:nvSpPr>
          <p:spPr bwMode="auto">
            <a:xfrm>
              <a:off x="8100300" y="3151112"/>
              <a:ext cx="71438" cy="11112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8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62"/>
                  </a:lnTo>
                  <a:lnTo>
                    <a:pt x="166" y="125"/>
                  </a:lnTo>
                  <a:lnTo>
                    <a:pt x="88" y="208"/>
                  </a:lnTo>
                  <a:lnTo>
                    <a:pt x="0" y="292"/>
                  </a:lnTo>
                  <a:lnTo>
                    <a:pt x="0" y="156"/>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7" name="Freeform 809"/>
            <p:cNvSpPr>
              <a:spLocks noChangeAspect="1"/>
            </p:cNvSpPr>
            <p:nvPr/>
          </p:nvSpPr>
          <p:spPr bwMode="auto">
            <a:xfrm>
              <a:off x="8171737" y="3087612"/>
              <a:ext cx="73025" cy="112713"/>
            </a:xfrm>
            <a:custGeom>
              <a:avLst/>
              <a:gdLst>
                <a:gd name="T0" fmla="*/ 0 w 166"/>
                <a:gd name="T1" fmla="*/ 167 h 292"/>
                <a:gd name="T2" fmla="*/ 78 w 166"/>
                <a:gd name="T3" fmla="*/ 83 h 292"/>
                <a:gd name="T4" fmla="*/ 166 w 166"/>
                <a:gd name="T5" fmla="*/ 0 h 292"/>
                <a:gd name="T6" fmla="*/ 166 w 166"/>
                <a:gd name="T7" fmla="*/ 73 h 292"/>
                <a:gd name="T8" fmla="*/ 166 w 166"/>
                <a:gd name="T9" fmla="*/ 135 h 292"/>
                <a:gd name="T10" fmla="*/ 78 w 166"/>
                <a:gd name="T11" fmla="*/ 208 h 292"/>
                <a:gd name="T12" fmla="*/ 0 w 166"/>
                <a:gd name="T13" fmla="*/ 292 h 292"/>
                <a:gd name="T14" fmla="*/ 0 w 166"/>
                <a:gd name="T15" fmla="*/ 22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3"/>
                  </a:lnTo>
                  <a:lnTo>
                    <a:pt x="166" y="0"/>
                  </a:lnTo>
                  <a:lnTo>
                    <a:pt x="166" y="73"/>
                  </a:lnTo>
                  <a:lnTo>
                    <a:pt x="166" y="135"/>
                  </a:lnTo>
                  <a:lnTo>
                    <a:pt x="78" y="208"/>
                  </a:lnTo>
                  <a:lnTo>
                    <a:pt x="0" y="292"/>
                  </a:lnTo>
                  <a:lnTo>
                    <a:pt x="0" y="229"/>
                  </a:lnTo>
                  <a:lnTo>
                    <a:pt x="0" y="16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8" name="Freeform 810"/>
            <p:cNvSpPr>
              <a:spLocks noChangeAspect="1"/>
            </p:cNvSpPr>
            <p:nvPr/>
          </p:nvSpPr>
          <p:spPr bwMode="auto">
            <a:xfrm>
              <a:off x="8244762" y="3025700"/>
              <a:ext cx="69850" cy="114300"/>
            </a:xfrm>
            <a:custGeom>
              <a:avLst/>
              <a:gdLst>
                <a:gd name="T0" fmla="*/ 0 w 156"/>
                <a:gd name="T1" fmla="*/ 167 h 302"/>
                <a:gd name="T2" fmla="*/ 78 w 156"/>
                <a:gd name="T3" fmla="*/ 83 h 302"/>
                <a:gd name="T4" fmla="*/ 156 w 156"/>
                <a:gd name="T5" fmla="*/ 0 h 302"/>
                <a:gd name="T6" fmla="*/ 156 w 156"/>
                <a:gd name="T7" fmla="*/ 146 h 302"/>
                <a:gd name="T8" fmla="*/ 78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78" y="83"/>
                  </a:lnTo>
                  <a:lnTo>
                    <a:pt x="156" y="0"/>
                  </a:lnTo>
                  <a:lnTo>
                    <a:pt x="156" y="146"/>
                  </a:lnTo>
                  <a:lnTo>
                    <a:pt x="78" y="229"/>
                  </a:lnTo>
                  <a:lnTo>
                    <a:pt x="0" y="302"/>
                  </a:lnTo>
                  <a:lnTo>
                    <a:pt x="0" y="240"/>
                  </a:lnTo>
                  <a:lnTo>
                    <a:pt x="0" y="16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09" name="Freeform 811"/>
            <p:cNvSpPr>
              <a:spLocks noChangeAspect="1"/>
            </p:cNvSpPr>
            <p:nvPr/>
          </p:nvSpPr>
          <p:spPr bwMode="auto">
            <a:xfrm>
              <a:off x="8314612" y="2970137"/>
              <a:ext cx="66675" cy="111125"/>
            </a:xfrm>
            <a:custGeom>
              <a:avLst/>
              <a:gdLst>
                <a:gd name="T0" fmla="*/ 0 w 155"/>
                <a:gd name="T1" fmla="*/ 146 h 292"/>
                <a:gd name="T2" fmla="*/ 88 w 155"/>
                <a:gd name="T3" fmla="*/ 83 h 292"/>
                <a:gd name="T4" fmla="*/ 155 w 155"/>
                <a:gd name="T5" fmla="*/ 0 h 292"/>
                <a:gd name="T6" fmla="*/ 155 w 155"/>
                <a:gd name="T7" fmla="*/ 73 h 292"/>
                <a:gd name="T8" fmla="*/ 155 w 155"/>
                <a:gd name="T9" fmla="*/ 125 h 292"/>
                <a:gd name="T10" fmla="*/ 88 w 155"/>
                <a:gd name="T11" fmla="*/ 208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73"/>
                  </a:lnTo>
                  <a:lnTo>
                    <a:pt x="155" y="125"/>
                  </a:lnTo>
                  <a:lnTo>
                    <a:pt x="88" y="208"/>
                  </a:lnTo>
                  <a:lnTo>
                    <a:pt x="0" y="292"/>
                  </a:lnTo>
                  <a:lnTo>
                    <a:pt x="0" y="146"/>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0" name="Freeform 812"/>
            <p:cNvSpPr>
              <a:spLocks noChangeAspect="1"/>
            </p:cNvSpPr>
            <p:nvPr/>
          </p:nvSpPr>
          <p:spPr bwMode="auto">
            <a:xfrm>
              <a:off x="8032037" y="3614662"/>
              <a:ext cx="68263" cy="111125"/>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1" name="Freeform 813"/>
            <p:cNvSpPr>
              <a:spLocks noChangeAspect="1"/>
            </p:cNvSpPr>
            <p:nvPr/>
          </p:nvSpPr>
          <p:spPr bwMode="auto">
            <a:xfrm>
              <a:off x="8100300" y="3551162"/>
              <a:ext cx="71438" cy="114300"/>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2" name="Freeform 814"/>
            <p:cNvSpPr>
              <a:spLocks noChangeAspect="1"/>
            </p:cNvSpPr>
            <p:nvPr/>
          </p:nvSpPr>
          <p:spPr bwMode="auto">
            <a:xfrm>
              <a:off x="8171737" y="3492425"/>
              <a:ext cx="73025" cy="112713"/>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3" name="Freeform 815"/>
            <p:cNvSpPr>
              <a:spLocks noChangeAspect="1"/>
            </p:cNvSpPr>
            <p:nvPr/>
          </p:nvSpPr>
          <p:spPr bwMode="auto">
            <a:xfrm>
              <a:off x="8244762" y="3432100"/>
              <a:ext cx="69850" cy="11112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4" name="Freeform 816"/>
            <p:cNvSpPr>
              <a:spLocks noChangeAspect="1"/>
            </p:cNvSpPr>
            <p:nvPr/>
          </p:nvSpPr>
          <p:spPr bwMode="auto">
            <a:xfrm>
              <a:off x="8314612" y="3370187"/>
              <a:ext cx="66675" cy="109538"/>
            </a:xfrm>
            <a:custGeom>
              <a:avLst/>
              <a:gdLst>
                <a:gd name="T0" fmla="*/ 0 w 155"/>
                <a:gd name="T1" fmla="*/ 167 h 292"/>
                <a:gd name="T2" fmla="*/ 88 w 155"/>
                <a:gd name="T3" fmla="*/ 83 h 292"/>
                <a:gd name="T4" fmla="*/ 155 w 155"/>
                <a:gd name="T5" fmla="*/ 0 h 292"/>
                <a:gd name="T6" fmla="*/ 155 w 155"/>
                <a:gd name="T7" fmla="*/ 136 h 292"/>
                <a:gd name="T8" fmla="*/ 88 w 155"/>
                <a:gd name="T9" fmla="*/ 219 h 292"/>
                <a:gd name="T10" fmla="*/ 0 w 155"/>
                <a:gd name="T11" fmla="*/ 292 h 292"/>
                <a:gd name="T12" fmla="*/ 0 w 155"/>
                <a:gd name="T13" fmla="*/ 229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36"/>
                  </a:lnTo>
                  <a:lnTo>
                    <a:pt x="88" y="219"/>
                  </a:lnTo>
                  <a:lnTo>
                    <a:pt x="0" y="292"/>
                  </a:lnTo>
                  <a:lnTo>
                    <a:pt x="0" y="229"/>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5" name="Freeform 817"/>
            <p:cNvSpPr>
              <a:spLocks noChangeAspect="1"/>
            </p:cNvSpPr>
            <p:nvPr/>
          </p:nvSpPr>
          <p:spPr bwMode="auto">
            <a:xfrm>
              <a:off x="8032037" y="3562275"/>
              <a:ext cx="68263" cy="114300"/>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6" name="Freeform 818"/>
            <p:cNvSpPr>
              <a:spLocks noChangeAspect="1"/>
            </p:cNvSpPr>
            <p:nvPr/>
          </p:nvSpPr>
          <p:spPr bwMode="auto">
            <a:xfrm>
              <a:off x="8100300" y="3503537"/>
              <a:ext cx="71438" cy="11112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7" name="Freeform 819"/>
            <p:cNvSpPr>
              <a:spLocks noChangeAspect="1"/>
            </p:cNvSpPr>
            <p:nvPr/>
          </p:nvSpPr>
          <p:spPr bwMode="auto">
            <a:xfrm>
              <a:off x="8171737" y="3441625"/>
              <a:ext cx="73025" cy="109538"/>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8" name="Freeform 820"/>
            <p:cNvSpPr>
              <a:spLocks noChangeAspect="1"/>
            </p:cNvSpPr>
            <p:nvPr/>
          </p:nvSpPr>
          <p:spPr bwMode="auto">
            <a:xfrm>
              <a:off x="8244762" y="3381300"/>
              <a:ext cx="69850" cy="111125"/>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19" name="Freeform 821"/>
            <p:cNvSpPr>
              <a:spLocks noChangeAspect="1"/>
            </p:cNvSpPr>
            <p:nvPr/>
          </p:nvSpPr>
          <p:spPr bwMode="auto">
            <a:xfrm>
              <a:off x="8314612" y="3320975"/>
              <a:ext cx="66675" cy="111125"/>
            </a:xfrm>
            <a:custGeom>
              <a:avLst/>
              <a:gdLst>
                <a:gd name="T0" fmla="*/ 0 w 155"/>
                <a:gd name="T1" fmla="*/ 156 h 292"/>
                <a:gd name="T2" fmla="*/ 88 w 155"/>
                <a:gd name="T3" fmla="*/ 73 h 292"/>
                <a:gd name="T4" fmla="*/ 155 w 155"/>
                <a:gd name="T5" fmla="*/ 0 h 292"/>
                <a:gd name="T6" fmla="*/ 155 w 155"/>
                <a:gd name="T7" fmla="*/ 62 h 292"/>
                <a:gd name="T8" fmla="*/ 155 w 155"/>
                <a:gd name="T9" fmla="*/ 125 h 292"/>
                <a:gd name="T10" fmla="*/ 88 w 155"/>
                <a:gd name="T11" fmla="*/ 208 h 292"/>
                <a:gd name="T12" fmla="*/ 0 w 155"/>
                <a:gd name="T13" fmla="*/ 292 h 292"/>
                <a:gd name="T14" fmla="*/ 0 w 155"/>
                <a:gd name="T15" fmla="*/ 219 h 292"/>
                <a:gd name="T16" fmla="*/ 0 w 155"/>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56"/>
                  </a:moveTo>
                  <a:lnTo>
                    <a:pt x="88" y="73"/>
                  </a:lnTo>
                  <a:lnTo>
                    <a:pt x="155" y="0"/>
                  </a:lnTo>
                  <a:lnTo>
                    <a:pt x="155" y="62"/>
                  </a:lnTo>
                  <a:lnTo>
                    <a:pt x="155" y="125"/>
                  </a:lnTo>
                  <a:lnTo>
                    <a:pt x="88" y="208"/>
                  </a:lnTo>
                  <a:lnTo>
                    <a:pt x="0" y="292"/>
                  </a:lnTo>
                  <a:lnTo>
                    <a:pt x="0" y="219"/>
                  </a:lnTo>
                  <a:lnTo>
                    <a:pt x="0" y="156"/>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0" name="Freeform 822"/>
            <p:cNvSpPr>
              <a:spLocks noChangeAspect="1"/>
            </p:cNvSpPr>
            <p:nvPr/>
          </p:nvSpPr>
          <p:spPr bwMode="auto">
            <a:xfrm>
              <a:off x="8032037" y="3516237"/>
              <a:ext cx="68263" cy="109538"/>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1" name="Freeform 823"/>
            <p:cNvSpPr>
              <a:spLocks noChangeAspect="1"/>
            </p:cNvSpPr>
            <p:nvPr/>
          </p:nvSpPr>
          <p:spPr bwMode="auto">
            <a:xfrm>
              <a:off x="8100300" y="3452737"/>
              <a:ext cx="71438" cy="109538"/>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2" name="Freeform 824"/>
            <p:cNvSpPr>
              <a:spLocks noChangeAspect="1"/>
            </p:cNvSpPr>
            <p:nvPr/>
          </p:nvSpPr>
          <p:spPr bwMode="auto">
            <a:xfrm>
              <a:off x="8171737" y="3392412"/>
              <a:ext cx="73025" cy="111125"/>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3" name="Freeform 825"/>
            <p:cNvSpPr>
              <a:spLocks noChangeAspect="1"/>
            </p:cNvSpPr>
            <p:nvPr/>
          </p:nvSpPr>
          <p:spPr bwMode="auto">
            <a:xfrm>
              <a:off x="8244762" y="3328912"/>
              <a:ext cx="69850" cy="112713"/>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4" name="Freeform 826"/>
            <p:cNvSpPr>
              <a:spLocks noChangeAspect="1"/>
            </p:cNvSpPr>
            <p:nvPr/>
          </p:nvSpPr>
          <p:spPr bwMode="auto">
            <a:xfrm>
              <a:off x="8314612" y="3270175"/>
              <a:ext cx="66675" cy="111125"/>
            </a:xfrm>
            <a:custGeom>
              <a:avLst/>
              <a:gdLst>
                <a:gd name="T0" fmla="*/ 0 w 155"/>
                <a:gd name="T1" fmla="*/ 156 h 292"/>
                <a:gd name="T2" fmla="*/ 88 w 155"/>
                <a:gd name="T3" fmla="*/ 83 h 292"/>
                <a:gd name="T4" fmla="*/ 155 w 155"/>
                <a:gd name="T5" fmla="*/ 0 h 292"/>
                <a:gd name="T6" fmla="*/ 155 w 155"/>
                <a:gd name="T7" fmla="*/ 62 h 292"/>
                <a:gd name="T8" fmla="*/ 155 w 155"/>
                <a:gd name="T9" fmla="*/ 136 h 292"/>
                <a:gd name="T10" fmla="*/ 88 w 155"/>
                <a:gd name="T11" fmla="*/ 209 h 292"/>
                <a:gd name="T12" fmla="*/ 0 w 155"/>
                <a:gd name="T13" fmla="*/ 292 h 292"/>
                <a:gd name="T14" fmla="*/ 0 w 155"/>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6"/>
                  </a:moveTo>
                  <a:lnTo>
                    <a:pt x="88" y="83"/>
                  </a:lnTo>
                  <a:lnTo>
                    <a:pt x="155" y="0"/>
                  </a:lnTo>
                  <a:lnTo>
                    <a:pt x="155" y="62"/>
                  </a:lnTo>
                  <a:lnTo>
                    <a:pt x="155" y="136"/>
                  </a:lnTo>
                  <a:lnTo>
                    <a:pt x="88" y="209"/>
                  </a:lnTo>
                  <a:lnTo>
                    <a:pt x="0" y="292"/>
                  </a:lnTo>
                  <a:lnTo>
                    <a:pt x="0" y="156"/>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5" name="Freeform 827"/>
            <p:cNvSpPr>
              <a:spLocks noChangeAspect="1"/>
            </p:cNvSpPr>
            <p:nvPr/>
          </p:nvSpPr>
          <p:spPr bwMode="auto">
            <a:xfrm>
              <a:off x="8143162" y="2665337"/>
              <a:ext cx="238125" cy="58738"/>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6" name="Freeform 828"/>
            <p:cNvSpPr>
              <a:spLocks noChangeAspect="1"/>
            </p:cNvSpPr>
            <p:nvPr/>
          </p:nvSpPr>
          <p:spPr bwMode="auto">
            <a:xfrm>
              <a:off x="8070137" y="2724075"/>
              <a:ext cx="244475" cy="63500"/>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7" name="Freeform 829"/>
            <p:cNvSpPr>
              <a:spLocks noChangeAspect="1"/>
            </p:cNvSpPr>
            <p:nvPr/>
          </p:nvSpPr>
          <p:spPr bwMode="auto">
            <a:xfrm>
              <a:off x="7998700" y="2787575"/>
              <a:ext cx="246063" cy="6350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8" name="Freeform 830"/>
            <p:cNvSpPr>
              <a:spLocks noChangeAspect="1"/>
            </p:cNvSpPr>
            <p:nvPr/>
          </p:nvSpPr>
          <p:spPr bwMode="auto">
            <a:xfrm>
              <a:off x="7925675" y="2851075"/>
              <a:ext cx="246063" cy="55563"/>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29" name="Freeform 831"/>
            <p:cNvSpPr>
              <a:spLocks noChangeAspect="1"/>
            </p:cNvSpPr>
            <p:nvPr/>
          </p:nvSpPr>
          <p:spPr bwMode="auto">
            <a:xfrm>
              <a:off x="7862175" y="2906637"/>
              <a:ext cx="238125" cy="6350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0" name="Rectangle 129"/>
            <p:cNvSpPr>
              <a:spLocks noChangeAspect="1" noChangeArrowheads="1"/>
            </p:cNvSpPr>
            <p:nvPr/>
          </p:nvSpPr>
          <p:spPr bwMode="auto">
            <a:xfrm>
              <a:off x="7862175" y="3224137"/>
              <a:ext cx="169863" cy="46038"/>
            </a:xfrm>
            <a:prstGeom prst="rect">
              <a:avLst/>
            </a:prstGeom>
            <a:solidFill>
              <a:srgbClr val="887765"/>
            </a:solidFill>
            <a:ln w="9525">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1" name="Freeform 840"/>
            <p:cNvSpPr>
              <a:spLocks noChangeAspect="1"/>
            </p:cNvSpPr>
            <p:nvPr/>
          </p:nvSpPr>
          <p:spPr bwMode="auto">
            <a:xfrm>
              <a:off x="8032037" y="3159050"/>
              <a:ext cx="68263" cy="111125"/>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9525"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2" name="Freeform 844"/>
            <p:cNvSpPr>
              <a:spLocks noChangeAspect="1"/>
            </p:cNvSpPr>
            <p:nvPr/>
          </p:nvSpPr>
          <p:spPr bwMode="auto">
            <a:xfrm>
              <a:off x="8379700" y="2603425"/>
              <a:ext cx="68263" cy="112713"/>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3" name="Freeform 845"/>
            <p:cNvSpPr>
              <a:spLocks noChangeAspect="1"/>
            </p:cNvSpPr>
            <p:nvPr/>
          </p:nvSpPr>
          <p:spPr bwMode="auto">
            <a:xfrm>
              <a:off x="8447962" y="2539925"/>
              <a:ext cx="71438" cy="112713"/>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4" name="Freeform 848"/>
            <p:cNvSpPr>
              <a:spLocks noChangeAspect="1"/>
            </p:cNvSpPr>
            <p:nvPr/>
          </p:nvSpPr>
          <p:spPr bwMode="auto">
            <a:xfrm>
              <a:off x="8379700" y="2706612"/>
              <a:ext cx="68263" cy="111125"/>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5" name="Freeform 849"/>
            <p:cNvSpPr>
              <a:spLocks noChangeAspect="1"/>
            </p:cNvSpPr>
            <p:nvPr/>
          </p:nvSpPr>
          <p:spPr bwMode="auto">
            <a:xfrm>
              <a:off x="8447962" y="2644700"/>
              <a:ext cx="71438" cy="109538"/>
            </a:xfrm>
            <a:custGeom>
              <a:avLst/>
              <a:gdLst>
                <a:gd name="T0" fmla="*/ 0 w 166"/>
                <a:gd name="T1" fmla="*/ 167 h 292"/>
                <a:gd name="T2" fmla="*/ 88 w 166"/>
                <a:gd name="T3" fmla="*/ 83 h 292"/>
                <a:gd name="T4" fmla="*/ 166 w 166"/>
                <a:gd name="T5" fmla="*/ 0 h 292"/>
                <a:gd name="T6" fmla="*/ 166 w 166"/>
                <a:gd name="T7" fmla="*/ 146 h 292"/>
                <a:gd name="T8" fmla="*/ 88 w 166"/>
                <a:gd name="T9" fmla="*/ 230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88" y="83"/>
                  </a:lnTo>
                  <a:lnTo>
                    <a:pt x="166" y="0"/>
                  </a:lnTo>
                  <a:lnTo>
                    <a:pt x="166" y="146"/>
                  </a:lnTo>
                  <a:lnTo>
                    <a:pt x="88" y="230"/>
                  </a:lnTo>
                  <a:lnTo>
                    <a:pt x="0" y="29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6" name="Freeform 852"/>
            <p:cNvSpPr>
              <a:spLocks noChangeAspect="1"/>
            </p:cNvSpPr>
            <p:nvPr/>
          </p:nvSpPr>
          <p:spPr bwMode="auto">
            <a:xfrm>
              <a:off x="8379700" y="2754237"/>
              <a:ext cx="68263" cy="109538"/>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7" name="Freeform 853"/>
            <p:cNvSpPr>
              <a:spLocks noChangeAspect="1"/>
            </p:cNvSpPr>
            <p:nvPr/>
          </p:nvSpPr>
          <p:spPr bwMode="auto">
            <a:xfrm>
              <a:off x="8447962" y="2698675"/>
              <a:ext cx="71438" cy="111125"/>
            </a:xfrm>
            <a:custGeom>
              <a:avLst/>
              <a:gdLst>
                <a:gd name="T0" fmla="*/ 0 w 166"/>
                <a:gd name="T1" fmla="*/ 146 h 292"/>
                <a:gd name="T2" fmla="*/ 88 w 166"/>
                <a:gd name="T3" fmla="*/ 84 h 292"/>
                <a:gd name="T4" fmla="*/ 166 w 166"/>
                <a:gd name="T5" fmla="*/ 0 h 292"/>
                <a:gd name="T6" fmla="*/ 166 w 166"/>
                <a:gd name="T7" fmla="*/ 52 h 292"/>
                <a:gd name="T8" fmla="*/ 166 w 166"/>
                <a:gd name="T9" fmla="*/ 125 h 292"/>
                <a:gd name="T10" fmla="*/ 8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4"/>
                  </a:lnTo>
                  <a:lnTo>
                    <a:pt x="166" y="0"/>
                  </a:lnTo>
                  <a:lnTo>
                    <a:pt x="166" y="52"/>
                  </a:lnTo>
                  <a:lnTo>
                    <a:pt x="166" y="125"/>
                  </a:lnTo>
                  <a:lnTo>
                    <a:pt x="88" y="209"/>
                  </a:lnTo>
                  <a:lnTo>
                    <a:pt x="0" y="292"/>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8" name="Freeform 856"/>
            <p:cNvSpPr>
              <a:spLocks noChangeAspect="1"/>
            </p:cNvSpPr>
            <p:nvPr/>
          </p:nvSpPr>
          <p:spPr bwMode="auto">
            <a:xfrm>
              <a:off x="8379700" y="2809800"/>
              <a:ext cx="68263" cy="111125"/>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39" name="Freeform 857"/>
            <p:cNvSpPr>
              <a:spLocks noChangeAspect="1"/>
            </p:cNvSpPr>
            <p:nvPr/>
          </p:nvSpPr>
          <p:spPr bwMode="auto">
            <a:xfrm>
              <a:off x="8447962" y="2746300"/>
              <a:ext cx="71438" cy="111125"/>
            </a:xfrm>
            <a:custGeom>
              <a:avLst/>
              <a:gdLst>
                <a:gd name="T0" fmla="*/ 0 w 166"/>
                <a:gd name="T1" fmla="*/ 167 h 293"/>
                <a:gd name="T2" fmla="*/ 88 w 166"/>
                <a:gd name="T3" fmla="*/ 84 h 293"/>
                <a:gd name="T4" fmla="*/ 166 w 166"/>
                <a:gd name="T5" fmla="*/ 0 h 293"/>
                <a:gd name="T6" fmla="*/ 166 w 166"/>
                <a:gd name="T7" fmla="*/ 73 h 293"/>
                <a:gd name="T8" fmla="*/ 166 w 166"/>
                <a:gd name="T9" fmla="*/ 126 h 293"/>
                <a:gd name="T10" fmla="*/ 88 w 166"/>
                <a:gd name="T11" fmla="*/ 209 h 293"/>
                <a:gd name="T12" fmla="*/ 0 w 166"/>
                <a:gd name="T13" fmla="*/ 293 h 293"/>
                <a:gd name="T14" fmla="*/ 0 w 166"/>
                <a:gd name="T15" fmla="*/ 22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88" y="84"/>
                  </a:lnTo>
                  <a:lnTo>
                    <a:pt x="166" y="0"/>
                  </a:lnTo>
                  <a:lnTo>
                    <a:pt x="166" y="73"/>
                  </a:lnTo>
                  <a:lnTo>
                    <a:pt x="166" y="126"/>
                  </a:lnTo>
                  <a:lnTo>
                    <a:pt x="88" y="209"/>
                  </a:lnTo>
                  <a:lnTo>
                    <a:pt x="0" y="293"/>
                  </a:lnTo>
                  <a:lnTo>
                    <a:pt x="0" y="22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0" name="Freeform 860"/>
            <p:cNvSpPr>
              <a:spLocks noChangeAspect="1"/>
            </p:cNvSpPr>
            <p:nvPr/>
          </p:nvSpPr>
          <p:spPr bwMode="auto">
            <a:xfrm>
              <a:off x="8379700" y="2652637"/>
              <a:ext cx="68263" cy="114300"/>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1" name="Freeform 861"/>
            <p:cNvSpPr>
              <a:spLocks noChangeAspect="1"/>
            </p:cNvSpPr>
            <p:nvPr/>
          </p:nvSpPr>
          <p:spPr bwMode="auto">
            <a:xfrm>
              <a:off x="8447962" y="2595487"/>
              <a:ext cx="71438" cy="111125"/>
            </a:xfrm>
            <a:custGeom>
              <a:avLst/>
              <a:gdLst>
                <a:gd name="T0" fmla="*/ 0 w 166"/>
                <a:gd name="T1" fmla="*/ 146 h 292"/>
                <a:gd name="T2" fmla="*/ 88 w 166"/>
                <a:gd name="T3" fmla="*/ 83 h 292"/>
                <a:gd name="T4" fmla="*/ 166 w 166"/>
                <a:gd name="T5" fmla="*/ 0 h 292"/>
                <a:gd name="T6" fmla="*/ 166 w 166"/>
                <a:gd name="T7" fmla="*/ 73 h 292"/>
                <a:gd name="T8" fmla="*/ 166 w 166"/>
                <a:gd name="T9" fmla="*/ 125 h 292"/>
                <a:gd name="T10" fmla="*/ 88 w 166"/>
                <a:gd name="T11" fmla="*/ 208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3"/>
                  </a:lnTo>
                  <a:lnTo>
                    <a:pt x="166" y="0"/>
                  </a:lnTo>
                  <a:lnTo>
                    <a:pt x="166" y="73"/>
                  </a:lnTo>
                  <a:lnTo>
                    <a:pt x="166" y="125"/>
                  </a:lnTo>
                  <a:lnTo>
                    <a:pt x="88" y="208"/>
                  </a:lnTo>
                  <a:lnTo>
                    <a:pt x="0" y="292"/>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2" name="Freeform 864"/>
            <p:cNvSpPr>
              <a:spLocks noChangeAspect="1"/>
            </p:cNvSpPr>
            <p:nvPr/>
          </p:nvSpPr>
          <p:spPr bwMode="auto">
            <a:xfrm>
              <a:off x="8379700" y="2960612"/>
              <a:ext cx="68263" cy="109538"/>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3" name="Freeform 865"/>
            <p:cNvSpPr>
              <a:spLocks noChangeAspect="1"/>
            </p:cNvSpPr>
            <p:nvPr/>
          </p:nvSpPr>
          <p:spPr bwMode="auto">
            <a:xfrm>
              <a:off x="8447962" y="2897112"/>
              <a:ext cx="71438" cy="109538"/>
            </a:xfrm>
            <a:custGeom>
              <a:avLst/>
              <a:gdLst>
                <a:gd name="T0" fmla="*/ 0 w 166"/>
                <a:gd name="T1" fmla="*/ 167 h 292"/>
                <a:gd name="T2" fmla="*/ 88 w 166"/>
                <a:gd name="T3" fmla="*/ 83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3"/>
                  </a:lnTo>
                  <a:lnTo>
                    <a:pt x="166" y="0"/>
                  </a:lnTo>
                  <a:lnTo>
                    <a:pt x="166" y="73"/>
                  </a:lnTo>
                  <a:lnTo>
                    <a:pt x="166" y="136"/>
                  </a:lnTo>
                  <a:lnTo>
                    <a:pt x="88" y="219"/>
                  </a:lnTo>
                  <a:lnTo>
                    <a:pt x="0" y="292"/>
                  </a:lnTo>
                  <a:lnTo>
                    <a:pt x="0" y="23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4" name="Freeform 868"/>
            <p:cNvSpPr>
              <a:spLocks noChangeAspect="1"/>
            </p:cNvSpPr>
            <p:nvPr/>
          </p:nvSpPr>
          <p:spPr bwMode="auto">
            <a:xfrm>
              <a:off x="8379700" y="3006650"/>
              <a:ext cx="68263" cy="111125"/>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5" name="Freeform 869"/>
            <p:cNvSpPr>
              <a:spLocks noChangeAspect="1"/>
            </p:cNvSpPr>
            <p:nvPr/>
          </p:nvSpPr>
          <p:spPr bwMode="auto">
            <a:xfrm>
              <a:off x="8447962" y="2947912"/>
              <a:ext cx="71438" cy="111125"/>
            </a:xfrm>
            <a:custGeom>
              <a:avLst/>
              <a:gdLst>
                <a:gd name="T0" fmla="*/ 0 w 166"/>
                <a:gd name="T1" fmla="*/ 156 h 292"/>
                <a:gd name="T2" fmla="*/ 88 w 166"/>
                <a:gd name="T3" fmla="*/ 83 h 292"/>
                <a:gd name="T4" fmla="*/ 166 w 166"/>
                <a:gd name="T5" fmla="*/ 0 h 292"/>
                <a:gd name="T6" fmla="*/ 166 w 166"/>
                <a:gd name="T7" fmla="*/ 135 h 292"/>
                <a:gd name="T8" fmla="*/ 88 w 166"/>
                <a:gd name="T9" fmla="*/ 219 h 292"/>
                <a:gd name="T10" fmla="*/ 0 w 166"/>
                <a:gd name="T11" fmla="*/ 292 h 292"/>
                <a:gd name="T12" fmla="*/ 0 w 166"/>
                <a:gd name="T13" fmla="*/ 229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135"/>
                  </a:lnTo>
                  <a:lnTo>
                    <a:pt x="88" y="219"/>
                  </a:lnTo>
                  <a:lnTo>
                    <a:pt x="0" y="292"/>
                  </a:lnTo>
                  <a:lnTo>
                    <a:pt x="0" y="229"/>
                  </a:lnTo>
                  <a:lnTo>
                    <a:pt x="0" y="156"/>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6" name="Freeform 872"/>
            <p:cNvSpPr>
              <a:spLocks noChangeAspect="1"/>
            </p:cNvSpPr>
            <p:nvPr/>
          </p:nvSpPr>
          <p:spPr bwMode="auto">
            <a:xfrm>
              <a:off x="8379700" y="3059037"/>
              <a:ext cx="68263" cy="114300"/>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7" name="Freeform 873"/>
            <p:cNvSpPr>
              <a:spLocks noChangeAspect="1"/>
            </p:cNvSpPr>
            <p:nvPr/>
          </p:nvSpPr>
          <p:spPr bwMode="auto">
            <a:xfrm>
              <a:off x="8447962" y="3000300"/>
              <a:ext cx="71438" cy="111125"/>
            </a:xfrm>
            <a:custGeom>
              <a:avLst/>
              <a:gdLst>
                <a:gd name="T0" fmla="*/ 0 w 166"/>
                <a:gd name="T1" fmla="*/ 157 h 293"/>
                <a:gd name="T2" fmla="*/ 88 w 166"/>
                <a:gd name="T3" fmla="*/ 84 h 293"/>
                <a:gd name="T4" fmla="*/ 166 w 166"/>
                <a:gd name="T5" fmla="*/ 0 h 293"/>
                <a:gd name="T6" fmla="*/ 166 w 166"/>
                <a:gd name="T7" fmla="*/ 63 h 293"/>
                <a:gd name="T8" fmla="*/ 166 w 166"/>
                <a:gd name="T9" fmla="*/ 126 h 293"/>
                <a:gd name="T10" fmla="*/ 88 w 166"/>
                <a:gd name="T11" fmla="*/ 209 h 293"/>
                <a:gd name="T12" fmla="*/ 0 w 166"/>
                <a:gd name="T13" fmla="*/ 293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88" y="84"/>
                  </a:lnTo>
                  <a:lnTo>
                    <a:pt x="166" y="0"/>
                  </a:lnTo>
                  <a:lnTo>
                    <a:pt x="166" y="63"/>
                  </a:lnTo>
                  <a:lnTo>
                    <a:pt x="166" y="126"/>
                  </a:lnTo>
                  <a:lnTo>
                    <a:pt x="88" y="209"/>
                  </a:lnTo>
                  <a:lnTo>
                    <a:pt x="0" y="293"/>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8" name="Freeform 876"/>
            <p:cNvSpPr>
              <a:spLocks noChangeAspect="1"/>
            </p:cNvSpPr>
            <p:nvPr/>
          </p:nvSpPr>
          <p:spPr bwMode="auto">
            <a:xfrm>
              <a:off x="8379700" y="3111425"/>
              <a:ext cx="68263" cy="109538"/>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49" name="Freeform 877"/>
            <p:cNvSpPr>
              <a:spLocks noChangeAspect="1"/>
            </p:cNvSpPr>
            <p:nvPr/>
          </p:nvSpPr>
          <p:spPr bwMode="auto">
            <a:xfrm>
              <a:off x="8447962" y="3046337"/>
              <a:ext cx="71438" cy="115888"/>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0" name="Freeform 880"/>
            <p:cNvSpPr>
              <a:spLocks noChangeAspect="1"/>
            </p:cNvSpPr>
            <p:nvPr/>
          </p:nvSpPr>
          <p:spPr bwMode="auto">
            <a:xfrm>
              <a:off x="8379700" y="3162225"/>
              <a:ext cx="68263" cy="109538"/>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1" name="Freeform 881"/>
            <p:cNvSpPr>
              <a:spLocks noChangeAspect="1"/>
            </p:cNvSpPr>
            <p:nvPr/>
          </p:nvSpPr>
          <p:spPr bwMode="auto">
            <a:xfrm>
              <a:off x="8447962" y="3097137"/>
              <a:ext cx="71438" cy="115888"/>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2" name="Freeform 884"/>
            <p:cNvSpPr>
              <a:spLocks noChangeAspect="1"/>
            </p:cNvSpPr>
            <p:nvPr/>
          </p:nvSpPr>
          <p:spPr bwMode="auto">
            <a:xfrm>
              <a:off x="8447962" y="2793925"/>
              <a:ext cx="71438" cy="114300"/>
            </a:xfrm>
            <a:custGeom>
              <a:avLst/>
              <a:gdLst>
                <a:gd name="T0" fmla="*/ 0 w 166"/>
                <a:gd name="T1" fmla="*/ 167 h 302"/>
                <a:gd name="T2" fmla="*/ 88 w 166"/>
                <a:gd name="T3" fmla="*/ 83 h 302"/>
                <a:gd name="T4" fmla="*/ 166 w 166"/>
                <a:gd name="T5" fmla="*/ 0 h 302"/>
                <a:gd name="T6" fmla="*/ 166 w 166"/>
                <a:gd name="T7" fmla="*/ 146 h 302"/>
                <a:gd name="T8" fmla="*/ 88 w 166"/>
                <a:gd name="T9" fmla="*/ 229 h 302"/>
                <a:gd name="T10" fmla="*/ 0 w 166"/>
                <a:gd name="T11" fmla="*/ 302 h 302"/>
                <a:gd name="T12" fmla="*/ 0 w 166"/>
                <a:gd name="T13" fmla="*/ 240 h 302"/>
                <a:gd name="T14" fmla="*/ 0 w 16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2">
                  <a:moveTo>
                    <a:pt x="0" y="167"/>
                  </a:moveTo>
                  <a:lnTo>
                    <a:pt x="88" y="83"/>
                  </a:lnTo>
                  <a:lnTo>
                    <a:pt x="166" y="0"/>
                  </a:lnTo>
                  <a:lnTo>
                    <a:pt x="166" y="146"/>
                  </a:lnTo>
                  <a:lnTo>
                    <a:pt x="88" y="229"/>
                  </a:lnTo>
                  <a:lnTo>
                    <a:pt x="0" y="302"/>
                  </a:lnTo>
                  <a:lnTo>
                    <a:pt x="0" y="240"/>
                  </a:lnTo>
                  <a:lnTo>
                    <a:pt x="0" y="16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3" name="Freeform 887"/>
            <p:cNvSpPr>
              <a:spLocks noChangeAspect="1"/>
            </p:cNvSpPr>
            <p:nvPr/>
          </p:nvSpPr>
          <p:spPr bwMode="auto">
            <a:xfrm>
              <a:off x="8379700" y="2908225"/>
              <a:ext cx="68263" cy="111125"/>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4" name="Freeform 888"/>
            <p:cNvSpPr>
              <a:spLocks noChangeAspect="1"/>
            </p:cNvSpPr>
            <p:nvPr/>
          </p:nvSpPr>
          <p:spPr bwMode="auto">
            <a:xfrm>
              <a:off x="8447962" y="2849487"/>
              <a:ext cx="71438" cy="11112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8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62"/>
                  </a:lnTo>
                  <a:lnTo>
                    <a:pt x="166" y="125"/>
                  </a:lnTo>
                  <a:lnTo>
                    <a:pt x="88" y="208"/>
                  </a:lnTo>
                  <a:lnTo>
                    <a:pt x="0" y="292"/>
                  </a:lnTo>
                  <a:lnTo>
                    <a:pt x="0" y="156"/>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5" name="Freeform 891"/>
            <p:cNvSpPr>
              <a:spLocks noChangeAspect="1"/>
            </p:cNvSpPr>
            <p:nvPr/>
          </p:nvSpPr>
          <p:spPr bwMode="auto">
            <a:xfrm>
              <a:off x="8379700" y="3311450"/>
              <a:ext cx="68263" cy="111125"/>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6" name="Freeform 892"/>
            <p:cNvSpPr>
              <a:spLocks noChangeAspect="1"/>
            </p:cNvSpPr>
            <p:nvPr/>
          </p:nvSpPr>
          <p:spPr bwMode="auto">
            <a:xfrm>
              <a:off x="8447962" y="3247950"/>
              <a:ext cx="71438" cy="115888"/>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7" name="Freeform 895"/>
            <p:cNvSpPr>
              <a:spLocks noChangeAspect="1"/>
            </p:cNvSpPr>
            <p:nvPr/>
          </p:nvSpPr>
          <p:spPr bwMode="auto">
            <a:xfrm>
              <a:off x="8379700" y="3259062"/>
              <a:ext cx="68263" cy="115888"/>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8" name="Freeform 896"/>
            <p:cNvSpPr>
              <a:spLocks noChangeAspect="1"/>
            </p:cNvSpPr>
            <p:nvPr/>
          </p:nvSpPr>
          <p:spPr bwMode="auto">
            <a:xfrm>
              <a:off x="8447962" y="3201912"/>
              <a:ext cx="71438" cy="109538"/>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59" name="Freeform 899"/>
            <p:cNvSpPr>
              <a:spLocks noChangeAspect="1"/>
            </p:cNvSpPr>
            <p:nvPr/>
          </p:nvSpPr>
          <p:spPr bwMode="auto">
            <a:xfrm>
              <a:off x="8379700" y="3213025"/>
              <a:ext cx="68263" cy="111125"/>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0" name="Freeform 900"/>
            <p:cNvSpPr>
              <a:spLocks noChangeAspect="1"/>
            </p:cNvSpPr>
            <p:nvPr/>
          </p:nvSpPr>
          <p:spPr bwMode="auto">
            <a:xfrm>
              <a:off x="8447962" y="3149525"/>
              <a:ext cx="71438" cy="109538"/>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1" name="Freeform 910"/>
            <p:cNvSpPr>
              <a:spLocks noChangeAspect="1"/>
            </p:cNvSpPr>
            <p:nvPr/>
          </p:nvSpPr>
          <p:spPr bwMode="auto">
            <a:xfrm>
              <a:off x="8379700" y="2857425"/>
              <a:ext cx="68263" cy="111125"/>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9525"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2" name="Freeform 912"/>
            <p:cNvSpPr>
              <a:spLocks noChangeAspect="1"/>
            </p:cNvSpPr>
            <p:nvPr/>
          </p:nvSpPr>
          <p:spPr bwMode="auto">
            <a:xfrm>
              <a:off x="8379700" y="2601837"/>
              <a:ext cx="68263" cy="112713"/>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3" name="Freeform 913"/>
            <p:cNvSpPr>
              <a:spLocks noChangeAspect="1"/>
            </p:cNvSpPr>
            <p:nvPr/>
          </p:nvSpPr>
          <p:spPr bwMode="auto">
            <a:xfrm>
              <a:off x="8205075" y="2601837"/>
              <a:ext cx="242888" cy="63500"/>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4" name="Rectangle 163"/>
            <p:cNvSpPr>
              <a:spLocks noChangeAspect="1" noChangeArrowheads="1"/>
            </p:cNvSpPr>
            <p:nvPr/>
          </p:nvSpPr>
          <p:spPr bwMode="auto">
            <a:xfrm>
              <a:off x="6996987" y="2970137"/>
              <a:ext cx="173038" cy="47625"/>
            </a:xfrm>
            <a:prstGeom prst="rect">
              <a:avLst/>
            </a:prstGeom>
            <a:solidFill>
              <a:srgbClr val="D99E5F"/>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5" name="Rectangle 164"/>
            <p:cNvSpPr>
              <a:spLocks noChangeAspect="1" noChangeArrowheads="1"/>
            </p:cNvSpPr>
            <p:nvPr/>
          </p:nvSpPr>
          <p:spPr bwMode="auto">
            <a:xfrm>
              <a:off x="7170025" y="2970137"/>
              <a:ext cx="174625" cy="47625"/>
            </a:xfrm>
            <a:prstGeom prst="rect">
              <a:avLst/>
            </a:prstGeom>
            <a:solidFill>
              <a:srgbClr val="D99E5F"/>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6" name="Rectangle 165"/>
            <p:cNvSpPr>
              <a:spLocks noChangeAspect="1" noChangeArrowheads="1"/>
            </p:cNvSpPr>
            <p:nvPr/>
          </p:nvSpPr>
          <p:spPr bwMode="auto">
            <a:xfrm>
              <a:off x="7344650" y="2970137"/>
              <a:ext cx="176213" cy="47625"/>
            </a:xfrm>
            <a:prstGeom prst="rect">
              <a:avLst/>
            </a:prstGeom>
            <a:solidFill>
              <a:srgbClr val="D99E5F"/>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7" name="Rectangle 166"/>
            <p:cNvSpPr>
              <a:spLocks noChangeAspect="1" noChangeArrowheads="1"/>
            </p:cNvSpPr>
            <p:nvPr/>
          </p:nvSpPr>
          <p:spPr bwMode="auto">
            <a:xfrm>
              <a:off x="7520862" y="2970137"/>
              <a:ext cx="173038" cy="47625"/>
            </a:xfrm>
            <a:prstGeom prst="rect">
              <a:avLst/>
            </a:prstGeom>
            <a:solidFill>
              <a:srgbClr val="D99E5F"/>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8" name="Rectangle 167"/>
            <p:cNvSpPr>
              <a:spLocks noChangeAspect="1" noChangeArrowheads="1"/>
            </p:cNvSpPr>
            <p:nvPr/>
          </p:nvSpPr>
          <p:spPr bwMode="auto">
            <a:xfrm>
              <a:off x="7693900" y="2970137"/>
              <a:ext cx="168275" cy="47625"/>
            </a:xfrm>
            <a:prstGeom prst="rect">
              <a:avLst/>
            </a:prstGeom>
            <a:solidFill>
              <a:srgbClr val="D99E5F"/>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69" name="Rectangle 168"/>
            <p:cNvSpPr>
              <a:spLocks noChangeAspect="1" noChangeArrowheads="1"/>
            </p:cNvSpPr>
            <p:nvPr/>
          </p:nvSpPr>
          <p:spPr bwMode="auto">
            <a:xfrm>
              <a:off x="6996987" y="3068562"/>
              <a:ext cx="173038"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0" name="Rectangle 169"/>
            <p:cNvSpPr>
              <a:spLocks noChangeAspect="1" noChangeArrowheads="1"/>
            </p:cNvSpPr>
            <p:nvPr/>
          </p:nvSpPr>
          <p:spPr bwMode="auto">
            <a:xfrm>
              <a:off x="7170025" y="3068562"/>
              <a:ext cx="174625"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1" name="Rectangle 170"/>
            <p:cNvSpPr>
              <a:spLocks noChangeAspect="1" noChangeArrowheads="1"/>
            </p:cNvSpPr>
            <p:nvPr/>
          </p:nvSpPr>
          <p:spPr bwMode="auto">
            <a:xfrm>
              <a:off x="7344650" y="3068562"/>
              <a:ext cx="176213"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2" name="Rectangle 171"/>
            <p:cNvSpPr>
              <a:spLocks noChangeAspect="1" noChangeArrowheads="1"/>
            </p:cNvSpPr>
            <p:nvPr/>
          </p:nvSpPr>
          <p:spPr bwMode="auto">
            <a:xfrm>
              <a:off x="7520862" y="3068562"/>
              <a:ext cx="173038"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3" name="Rectangle 172"/>
            <p:cNvSpPr>
              <a:spLocks noChangeAspect="1" noChangeArrowheads="1"/>
            </p:cNvSpPr>
            <p:nvPr/>
          </p:nvSpPr>
          <p:spPr bwMode="auto">
            <a:xfrm>
              <a:off x="7693900" y="3068562"/>
              <a:ext cx="168275"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4" name="Rectangle 173"/>
            <p:cNvSpPr>
              <a:spLocks noChangeAspect="1" noChangeArrowheads="1"/>
            </p:cNvSpPr>
            <p:nvPr/>
          </p:nvSpPr>
          <p:spPr bwMode="auto">
            <a:xfrm>
              <a:off x="6996987" y="3119362"/>
              <a:ext cx="173038" cy="4762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5" name="Rectangle 174"/>
            <p:cNvSpPr>
              <a:spLocks noChangeAspect="1" noChangeArrowheads="1"/>
            </p:cNvSpPr>
            <p:nvPr/>
          </p:nvSpPr>
          <p:spPr bwMode="auto">
            <a:xfrm>
              <a:off x="7170025" y="3119362"/>
              <a:ext cx="174625" cy="4762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6" name="Rectangle 175"/>
            <p:cNvSpPr>
              <a:spLocks noChangeAspect="1" noChangeArrowheads="1"/>
            </p:cNvSpPr>
            <p:nvPr/>
          </p:nvSpPr>
          <p:spPr bwMode="auto">
            <a:xfrm>
              <a:off x="7344650" y="3119362"/>
              <a:ext cx="176213" cy="4762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7" name="Rectangle 176"/>
            <p:cNvSpPr>
              <a:spLocks noChangeAspect="1" noChangeArrowheads="1"/>
            </p:cNvSpPr>
            <p:nvPr/>
          </p:nvSpPr>
          <p:spPr bwMode="auto">
            <a:xfrm>
              <a:off x="7520862" y="3119362"/>
              <a:ext cx="173038" cy="4762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8" name="Rectangle 177"/>
            <p:cNvSpPr>
              <a:spLocks noChangeAspect="1" noChangeArrowheads="1"/>
            </p:cNvSpPr>
            <p:nvPr/>
          </p:nvSpPr>
          <p:spPr bwMode="auto">
            <a:xfrm>
              <a:off x="7693900" y="3119362"/>
              <a:ext cx="168275" cy="4762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79" name="Rectangle 178"/>
            <p:cNvSpPr>
              <a:spLocks noChangeAspect="1" noChangeArrowheads="1"/>
            </p:cNvSpPr>
            <p:nvPr/>
          </p:nvSpPr>
          <p:spPr bwMode="auto">
            <a:xfrm>
              <a:off x="6996987" y="3166987"/>
              <a:ext cx="173038" cy="55563"/>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0" name="Rectangle 179"/>
            <p:cNvSpPr>
              <a:spLocks noChangeAspect="1" noChangeArrowheads="1"/>
            </p:cNvSpPr>
            <p:nvPr/>
          </p:nvSpPr>
          <p:spPr bwMode="auto">
            <a:xfrm>
              <a:off x="7170025" y="3166987"/>
              <a:ext cx="174625" cy="55563"/>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1" name="Rectangle 180"/>
            <p:cNvSpPr>
              <a:spLocks noChangeAspect="1" noChangeArrowheads="1"/>
            </p:cNvSpPr>
            <p:nvPr/>
          </p:nvSpPr>
          <p:spPr bwMode="auto">
            <a:xfrm>
              <a:off x="7344650" y="3166987"/>
              <a:ext cx="176213" cy="55563"/>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2" name="Rectangle 181"/>
            <p:cNvSpPr>
              <a:spLocks noChangeAspect="1" noChangeArrowheads="1"/>
            </p:cNvSpPr>
            <p:nvPr/>
          </p:nvSpPr>
          <p:spPr bwMode="auto">
            <a:xfrm>
              <a:off x="7520862" y="3166987"/>
              <a:ext cx="173038" cy="55563"/>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3" name="Rectangle 182"/>
            <p:cNvSpPr>
              <a:spLocks noChangeAspect="1" noChangeArrowheads="1"/>
            </p:cNvSpPr>
            <p:nvPr/>
          </p:nvSpPr>
          <p:spPr bwMode="auto">
            <a:xfrm>
              <a:off x="7693900" y="3166987"/>
              <a:ext cx="168275" cy="55563"/>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4" name="Rectangle 183"/>
            <p:cNvSpPr>
              <a:spLocks noChangeAspect="1" noChangeArrowheads="1"/>
            </p:cNvSpPr>
            <p:nvPr/>
          </p:nvSpPr>
          <p:spPr bwMode="auto">
            <a:xfrm>
              <a:off x="6996987" y="3017762"/>
              <a:ext cx="173038"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5" name="Rectangle 184"/>
            <p:cNvSpPr>
              <a:spLocks noChangeAspect="1" noChangeArrowheads="1"/>
            </p:cNvSpPr>
            <p:nvPr/>
          </p:nvSpPr>
          <p:spPr bwMode="auto">
            <a:xfrm>
              <a:off x="7170025" y="3017762"/>
              <a:ext cx="174625"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6" name="Rectangle 185"/>
            <p:cNvSpPr>
              <a:spLocks noChangeAspect="1" noChangeArrowheads="1"/>
            </p:cNvSpPr>
            <p:nvPr/>
          </p:nvSpPr>
          <p:spPr bwMode="auto">
            <a:xfrm>
              <a:off x="7344650" y="3017762"/>
              <a:ext cx="176213"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7" name="Rectangle 186"/>
            <p:cNvSpPr>
              <a:spLocks noChangeAspect="1" noChangeArrowheads="1"/>
            </p:cNvSpPr>
            <p:nvPr/>
          </p:nvSpPr>
          <p:spPr bwMode="auto">
            <a:xfrm>
              <a:off x="7520862" y="3017762"/>
              <a:ext cx="173038"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8" name="Rectangle 187"/>
            <p:cNvSpPr>
              <a:spLocks noChangeAspect="1" noChangeArrowheads="1"/>
            </p:cNvSpPr>
            <p:nvPr/>
          </p:nvSpPr>
          <p:spPr bwMode="auto">
            <a:xfrm>
              <a:off x="7693900" y="3017762"/>
              <a:ext cx="168275"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89" name="Rectangle 188"/>
            <p:cNvSpPr>
              <a:spLocks noChangeAspect="1" noChangeArrowheads="1"/>
            </p:cNvSpPr>
            <p:nvPr/>
          </p:nvSpPr>
          <p:spPr bwMode="auto">
            <a:xfrm>
              <a:off x="6996987" y="3320975"/>
              <a:ext cx="173038" cy="50800"/>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0" name="Rectangle 189"/>
            <p:cNvSpPr>
              <a:spLocks noChangeAspect="1" noChangeArrowheads="1"/>
            </p:cNvSpPr>
            <p:nvPr/>
          </p:nvSpPr>
          <p:spPr bwMode="auto">
            <a:xfrm>
              <a:off x="7170025" y="3320975"/>
              <a:ext cx="174625" cy="50800"/>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1" name="Rectangle 190"/>
            <p:cNvSpPr>
              <a:spLocks noChangeAspect="1" noChangeArrowheads="1"/>
            </p:cNvSpPr>
            <p:nvPr/>
          </p:nvSpPr>
          <p:spPr bwMode="auto">
            <a:xfrm>
              <a:off x="7344650" y="3320975"/>
              <a:ext cx="176213" cy="50800"/>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2" name="Rectangle 191"/>
            <p:cNvSpPr>
              <a:spLocks noChangeAspect="1" noChangeArrowheads="1"/>
            </p:cNvSpPr>
            <p:nvPr/>
          </p:nvSpPr>
          <p:spPr bwMode="auto">
            <a:xfrm>
              <a:off x="7520862" y="3320975"/>
              <a:ext cx="173038" cy="50800"/>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3" name="Rectangle 192"/>
            <p:cNvSpPr>
              <a:spLocks noChangeAspect="1" noChangeArrowheads="1"/>
            </p:cNvSpPr>
            <p:nvPr/>
          </p:nvSpPr>
          <p:spPr bwMode="auto">
            <a:xfrm>
              <a:off x="7693900" y="3320975"/>
              <a:ext cx="168275" cy="50800"/>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4" name="Rectangle 193"/>
            <p:cNvSpPr>
              <a:spLocks noChangeAspect="1" noChangeArrowheads="1"/>
            </p:cNvSpPr>
            <p:nvPr/>
          </p:nvSpPr>
          <p:spPr bwMode="auto">
            <a:xfrm>
              <a:off x="6996987" y="3371775"/>
              <a:ext cx="173038" cy="4921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5" name="Rectangle 194"/>
            <p:cNvSpPr>
              <a:spLocks noChangeAspect="1" noChangeArrowheads="1"/>
            </p:cNvSpPr>
            <p:nvPr/>
          </p:nvSpPr>
          <p:spPr bwMode="auto">
            <a:xfrm>
              <a:off x="7170025" y="3371775"/>
              <a:ext cx="174625" cy="4921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6" name="Rectangle 195"/>
            <p:cNvSpPr>
              <a:spLocks noChangeAspect="1" noChangeArrowheads="1"/>
            </p:cNvSpPr>
            <p:nvPr/>
          </p:nvSpPr>
          <p:spPr bwMode="auto">
            <a:xfrm>
              <a:off x="7344650" y="3371775"/>
              <a:ext cx="176213" cy="4921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7" name="Rectangle 196"/>
            <p:cNvSpPr>
              <a:spLocks noChangeAspect="1" noChangeArrowheads="1"/>
            </p:cNvSpPr>
            <p:nvPr/>
          </p:nvSpPr>
          <p:spPr bwMode="auto">
            <a:xfrm>
              <a:off x="7520862" y="3371775"/>
              <a:ext cx="173038" cy="4921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8" name="Rectangle 197"/>
            <p:cNvSpPr>
              <a:spLocks noChangeAspect="1" noChangeArrowheads="1"/>
            </p:cNvSpPr>
            <p:nvPr/>
          </p:nvSpPr>
          <p:spPr bwMode="auto">
            <a:xfrm>
              <a:off x="7693900" y="3371775"/>
              <a:ext cx="168275" cy="4921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199" name="Rectangle 198"/>
            <p:cNvSpPr>
              <a:spLocks noChangeAspect="1" noChangeArrowheads="1"/>
            </p:cNvSpPr>
            <p:nvPr/>
          </p:nvSpPr>
          <p:spPr bwMode="auto">
            <a:xfrm>
              <a:off x="6996987" y="3420987"/>
              <a:ext cx="173038" cy="5556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0" name="Rectangle 199"/>
            <p:cNvSpPr>
              <a:spLocks noChangeAspect="1" noChangeArrowheads="1"/>
            </p:cNvSpPr>
            <p:nvPr/>
          </p:nvSpPr>
          <p:spPr bwMode="auto">
            <a:xfrm>
              <a:off x="7170025" y="3420987"/>
              <a:ext cx="174625" cy="5556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1" name="Rectangle 200"/>
            <p:cNvSpPr>
              <a:spLocks noChangeAspect="1" noChangeArrowheads="1"/>
            </p:cNvSpPr>
            <p:nvPr/>
          </p:nvSpPr>
          <p:spPr bwMode="auto">
            <a:xfrm>
              <a:off x="7344650" y="3420987"/>
              <a:ext cx="176213" cy="5556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2" name="Rectangle 201"/>
            <p:cNvSpPr>
              <a:spLocks noChangeAspect="1" noChangeArrowheads="1"/>
            </p:cNvSpPr>
            <p:nvPr/>
          </p:nvSpPr>
          <p:spPr bwMode="auto">
            <a:xfrm>
              <a:off x="7520862" y="3420987"/>
              <a:ext cx="173038" cy="5556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3" name="Rectangle 202"/>
            <p:cNvSpPr>
              <a:spLocks noChangeAspect="1" noChangeArrowheads="1"/>
            </p:cNvSpPr>
            <p:nvPr/>
          </p:nvSpPr>
          <p:spPr bwMode="auto">
            <a:xfrm>
              <a:off x="7693900" y="3420987"/>
              <a:ext cx="168275" cy="5556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4" name="Rectangle 203"/>
            <p:cNvSpPr>
              <a:spLocks noChangeAspect="1" noChangeArrowheads="1"/>
            </p:cNvSpPr>
            <p:nvPr/>
          </p:nvSpPr>
          <p:spPr bwMode="auto">
            <a:xfrm>
              <a:off x="6996987" y="3476550"/>
              <a:ext cx="173038" cy="4603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5" name="Rectangle 204"/>
            <p:cNvSpPr>
              <a:spLocks noChangeAspect="1" noChangeArrowheads="1"/>
            </p:cNvSpPr>
            <p:nvPr/>
          </p:nvSpPr>
          <p:spPr bwMode="auto">
            <a:xfrm>
              <a:off x="7170025" y="3476550"/>
              <a:ext cx="174625" cy="4603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6" name="Rectangle 205"/>
            <p:cNvSpPr>
              <a:spLocks noChangeAspect="1" noChangeArrowheads="1"/>
            </p:cNvSpPr>
            <p:nvPr/>
          </p:nvSpPr>
          <p:spPr bwMode="auto">
            <a:xfrm>
              <a:off x="7344650" y="3476550"/>
              <a:ext cx="176213" cy="4603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7" name="Rectangle 206"/>
            <p:cNvSpPr>
              <a:spLocks noChangeAspect="1" noChangeArrowheads="1"/>
            </p:cNvSpPr>
            <p:nvPr/>
          </p:nvSpPr>
          <p:spPr bwMode="auto">
            <a:xfrm>
              <a:off x="7520862" y="3476550"/>
              <a:ext cx="173038" cy="4603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8" name="Rectangle 207"/>
            <p:cNvSpPr>
              <a:spLocks noChangeAspect="1" noChangeArrowheads="1"/>
            </p:cNvSpPr>
            <p:nvPr/>
          </p:nvSpPr>
          <p:spPr bwMode="auto">
            <a:xfrm>
              <a:off x="7693900" y="3476550"/>
              <a:ext cx="168275" cy="4603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09" name="Rectangle 208"/>
            <p:cNvSpPr>
              <a:spLocks noChangeAspect="1" noChangeArrowheads="1"/>
            </p:cNvSpPr>
            <p:nvPr/>
          </p:nvSpPr>
          <p:spPr bwMode="auto">
            <a:xfrm>
              <a:off x="6996987" y="3522587"/>
              <a:ext cx="173038" cy="5238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0" name="Rectangle 209"/>
            <p:cNvSpPr>
              <a:spLocks noChangeAspect="1" noChangeArrowheads="1"/>
            </p:cNvSpPr>
            <p:nvPr/>
          </p:nvSpPr>
          <p:spPr bwMode="auto">
            <a:xfrm>
              <a:off x="7170025" y="3522587"/>
              <a:ext cx="174625" cy="5238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1" name="Rectangle 210"/>
            <p:cNvSpPr>
              <a:spLocks noChangeAspect="1" noChangeArrowheads="1"/>
            </p:cNvSpPr>
            <p:nvPr/>
          </p:nvSpPr>
          <p:spPr bwMode="auto">
            <a:xfrm>
              <a:off x="7344650" y="3522587"/>
              <a:ext cx="176213" cy="5238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2" name="Rectangle 211"/>
            <p:cNvSpPr>
              <a:spLocks noChangeAspect="1" noChangeArrowheads="1"/>
            </p:cNvSpPr>
            <p:nvPr/>
          </p:nvSpPr>
          <p:spPr bwMode="auto">
            <a:xfrm>
              <a:off x="7520862" y="3522587"/>
              <a:ext cx="173038" cy="5238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3" name="Rectangle 212"/>
            <p:cNvSpPr>
              <a:spLocks noChangeAspect="1" noChangeArrowheads="1"/>
            </p:cNvSpPr>
            <p:nvPr/>
          </p:nvSpPr>
          <p:spPr bwMode="auto">
            <a:xfrm>
              <a:off x="7693900" y="3522587"/>
              <a:ext cx="168275" cy="5238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4" name="Rectangle 213"/>
            <p:cNvSpPr>
              <a:spLocks noChangeAspect="1" noChangeArrowheads="1"/>
            </p:cNvSpPr>
            <p:nvPr/>
          </p:nvSpPr>
          <p:spPr bwMode="auto">
            <a:xfrm>
              <a:off x="6996987" y="3222550"/>
              <a:ext cx="173038" cy="47625"/>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5" name="Rectangle 214"/>
            <p:cNvSpPr>
              <a:spLocks noChangeAspect="1" noChangeArrowheads="1"/>
            </p:cNvSpPr>
            <p:nvPr/>
          </p:nvSpPr>
          <p:spPr bwMode="auto">
            <a:xfrm>
              <a:off x="7170025" y="3222550"/>
              <a:ext cx="174625" cy="47625"/>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6" name="Rectangle 215"/>
            <p:cNvSpPr>
              <a:spLocks noChangeAspect="1" noChangeArrowheads="1"/>
            </p:cNvSpPr>
            <p:nvPr/>
          </p:nvSpPr>
          <p:spPr bwMode="auto">
            <a:xfrm>
              <a:off x="7344650" y="3222550"/>
              <a:ext cx="176213" cy="47625"/>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7" name="Rectangle 216"/>
            <p:cNvSpPr>
              <a:spLocks noChangeAspect="1" noChangeArrowheads="1"/>
            </p:cNvSpPr>
            <p:nvPr/>
          </p:nvSpPr>
          <p:spPr bwMode="auto">
            <a:xfrm>
              <a:off x="7520862" y="3222550"/>
              <a:ext cx="173038" cy="47625"/>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8" name="Rectangle 217"/>
            <p:cNvSpPr>
              <a:spLocks noChangeAspect="1" noChangeArrowheads="1"/>
            </p:cNvSpPr>
            <p:nvPr/>
          </p:nvSpPr>
          <p:spPr bwMode="auto">
            <a:xfrm>
              <a:off x="6996987" y="3270175"/>
              <a:ext cx="173038" cy="50800"/>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19" name="Rectangle 218"/>
            <p:cNvSpPr>
              <a:spLocks noChangeAspect="1" noChangeArrowheads="1"/>
            </p:cNvSpPr>
            <p:nvPr/>
          </p:nvSpPr>
          <p:spPr bwMode="auto">
            <a:xfrm>
              <a:off x="7170025" y="3270175"/>
              <a:ext cx="174625" cy="50800"/>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0" name="Rectangle 219"/>
            <p:cNvSpPr>
              <a:spLocks noChangeAspect="1" noChangeArrowheads="1"/>
            </p:cNvSpPr>
            <p:nvPr/>
          </p:nvSpPr>
          <p:spPr bwMode="auto">
            <a:xfrm>
              <a:off x="7344650" y="3270175"/>
              <a:ext cx="176213" cy="50800"/>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1" name="Rectangle 220"/>
            <p:cNvSpPr>
              <a:spLocks noChangeAspect="1" noChangeArrowheads="1"/>
            </p:cNvSpPr>
            <p:nvPr/>
          </p:nvSpPr>
          <p:spPr bwMode="auto">
            <a:xfrm>
              <a:off x="7520862" y="3270175"/>
              <a:ext cx="173038" cy="50800"/>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2" name="Rectangle 221"/>
            <p:cNvSpPr>
              <a:spLocks noChangeAspect="1" noChangeArrowheads="1"/>
            </p:cNvSpPr>
            <p:nvPr/>
          </p:nvSpPr>
          <p:spPr bwMode="auto">
            <a:xfrm>
              <a:off x="7693900" y="3270175"/>
              <a:ext cx="168275" cy="50800"/>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3" name="Rectangle 222"/>
            <p:cNvSpPr>
              <a:spLocks noChangeAspect="1" noChangeArrowheads="1"/>
            </p:cNvSpPr>
            <p:nvPr/>
          </p:nvSpPr>
          <p:spPr bwMode="auto">
            <a:xfrm>
              <a:off x="6996987" y="3676575"/>
              <a:ext cx="173038"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4" name="Rectangle 223"/>
            <p:cNvSpPr>
              <a:spLocks noChangeAspect="1" noChangeArrowheads="1"/>
            </p:cNvSpPr>
            <p:nvPr/>
          </p:nvSpPr>
          <p:spPr bwMode="auto">
            <a:xfrm>
              <a:off x="7170025" y="3676575"/>
              <a:ext cx="174625"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5" name="Rectangle 224"/>
            <p:cNvSpPr>
              <a:spLocks noChangeAspect="1" noChangeArrowheads="1"/>
            </p:cNvSpPr>
            <p:nvPr/>
          </p:nvSpPr>
          <p:spPr bwMode="auto">
            <a:xfrm>
              <a:off x="7344650" y="3676575"/>
              <a:ext cx="17621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6" name="Rectangle 225"/>
            <p:cNvSpPr>
              <a:spLocks noChangeAspect="1" noChangeArrowheads="1"/>
            </p:cNvSpPr>
            <p:nvPr/>
          </p:nvSpPr>
          <p:spPr bwMode="auto">
            <a:xfrm>
              <a:off x="7520862" y="3676575"/>
              <a:ext cx="173038"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7" name="Rectangle 226"/>
            <p:cNvSpPr>
              <a:spLocks noChangeAspect="1" noChangeArrowheads="1"/>
            </p:cNvSpPr>
            <p:nvPr/>
          </p:nvSpPr>
          <p:spPr bwMode="auto">
            <a:xfrm>
              <a:off x="7693900" y="3676575"/>
              <a:ext cx="168275"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8" name="Rectangle 227"/>
            <p:cNvSpPr>
              <a:spLocks noChangeAspect="1" noChangeArrowheads="1"/>
            </p:cNvSpPr>
            <p:nvPr/>
          </p:nvSpPr>
          <p:spPr bwMode="auto">
            <a:xfrm>
              <a:off x="6996987" y="3625775"/>
              <a:ext cx="173038"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29" name="Rectangle 228"/>
            <p:cNvSpPr>
              <a:spLocks noChangeAspect="1" noChangeArrowheads="1"/>
            </p:cNvSpPr>
            <p:nvPr/>
          </p:nvSpPr>
          <p:spPr bwMode="auto">
            <a:xfrm>
              <a:off x="7170025" y="3625775"/>
              <a:ext cx="174625"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0" name="Rectangle 229"/>
            <p:cNvSpPr>
              <a:spLocks noChangeAspect="1" noChangeArrowheads="1"/>
            </p:cNvSpPr>
            <p:nvPr/>
          </p:nvSpPr>
          <p:spPr bwMode="auto">
            <a:xfrm>
              <a:off x="7344650" y="3625775"/>
              <a:ext cx="176213"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1" name="Rectangle 230"/>
            <p:cNvSpPr>
              <a:spLocks noChangeAspect="1" noChangeArrowheads="1"/>
            </p:cNvSpPr>
            <p:nvPr/>
          </p:nvSpPr>
          <p:spPr bwMode="auto">
            <a:xfrm>
              <a:off x="7520862" y="3625775"/>
              <a:ext cx="173038"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2" name="Rectangle 231"/>
            <p:cNvSpPr>
              <a:spLocks noChangeAspect="1" noChangeArrowheads="1"/>
            </p:cNvSpPr>
            <p:nvPr/>
          </p:nvSpPr>
          <p:spPr bwMode="auto">
            <a:xfrm>
              <a:off x="7693900" y="3625775"/>
              <a:ext cx="168275"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3" name="Rectangle 232"/>
            <p:cNvSpPr>
              <a:spLocks noChangeAspect="1" noChangeArrowheads="1"/>
            </p:cNvSpPr>
            <p:nvPr/>
          </p:nvSpPr>
          <p:spPr bwMode="auto">
            <a:xfrm>
              <a:off x="6996987" y="3574975"/>
              <a:ext cx="173038"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4" name="Rectangle 233"/>
            <p:cNvSpPr>
              <a:spLocks noChangeAspect="1" noChangeArrowheads="1"/>
            </p:cNvSpPr>
            <p:nvPr/>
          </p:nvSpPr>
          <p:spPr bwMode="auto">
            <a:xfrm>
              <a:off x="7170025" y="3574975"/>
              <a:ext cx="174625"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5" name="Rectangle 234"/>
            <p:cNvSpPr>
              <a:spLocks noChangeAspect="1" noChangeArrowheads="1"/>
            </p:cNvSpPr>
            <p:nvPr/>
          </p:nvSpPr>
          <p:spPr bwMode="auto">
            <a:xfrm>
              <a:off x="7344650" y="3574975"/>
              <a:ext cx="176213"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6" name="Rectangle 235"/>
            <p:cNvSpPr>
              <a:spLocks noChangeAspect="1" noChangeArrowheads="1"/>
            </p:cNvSpPr>
            <p:nvPr/>
          </p:nvSpPr>
          <p:spPr bwMode="auto">
            <a:xfrm>
              <a:off x="7520862" y="3574975"/>
              <a:ext cx="173038"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7" name="Rectangle 236"/>
            <p:cNvSpPr>
              <a:spLocks noChangeAspect="1" noChangeArrowheads="1"/>
            </p:cNvSpPr>
            <p:nvPr/>
          </p:nvSpPr>
          <p:spPr bwMode="auto">
            <a:xfrm>
              <a:off x="7693900" y="3574975"/>
              <a:ext cx="168275"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8" name="Freeform 995"/>
            <p:cNvSpPr>
              <a:spLocks noChangeAspect="1"/>
            </p:cNvSpPr>
            <p:nvPr/>
          </p:nvSpPr>
          <p:spPr bwMode="auto">
            <a:xfrm>
              <a:off x="7479587" y="2787575"/>
              <a:ext cx="249238" cy="6350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39" name="Freeform 996"/>
            <p:cNvSpPr>
              <a:spLocks noChangeAspect="1"/>
            </p:cNvSpPr>
            <p:nvPr/>
          </p:nvSpPr>
          <p:spPr bwMode="auto">
            <a:xfrm>
              <a:off x="7412912" y="2851075"/>
              <a:ext cx="241300"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0" name="Freeform 997"/>
            <p:cNvSpPr>
              <a:spLocks noChangeAspect="1"/>
            </p:cNvSpPr>
            <p:nvPr/>
          </p:nvSpPr>
          <p:spPr bwMode="auto">
            <a:xfrm>
              <a:off x="7344650" y="2906637"/>
              <a:ext cx="238125"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1" name="Rectangle 240"/>
            <p:cNvSpPr>
              <a:spLocks noChangeAspect="1" noChangeArrowheads="1"/>
            </p:cNvSpPr>
            <p:nvPr/>
          </p:nvSpPr>
          <p:spPr bwMode="auto">
            <a:xfrm>
              <a:off x="7693900" y="3222550"/>
              <a:ext cx="168275" cy="47625"/>
            </a:xfrm>
            <a:prstGeom prst="rect">
              <a:avLst/>
            </a:prstGeom>
            <a:solidFill>
              <a:srgbClr val="887765"/>
            </a:solidFill>
            <a:ln w="9525">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2" name="Rectangle 241"/>
            <p:cNvSpPr>
              <a:spLocks noChangeAspect="1" noChangeArrowheads="1"/>
            </p:cNvSpPr>
            <p:nvPr/>
          </p:nvSpPr>
          <p:spPr bwMode="auto">
            <a:xfrm>
              <a:off x="6825537" y="2970137"/>
              <a:ext cx="169863" cy="47625"/>
            </a:xfrm>
            <a:prstGeom prst="rect">
              <a:avLst/>
            </a:prstGeom>
            <a:solidFill>
              <a:srgbClr val="D99E5F"/>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3" name="Rectangle 242"/>
            <p:cNvSpPr>
              <a:spLocks noChangeAspect="1" noChangeArrowheads="1"/>
            </p:cNvSpPr>
            <p:nvPr/>
          </p:nvSpPr>
          <p:spPr bwMode="auto">
            <a:xfrm>
              <a:off x="6825537" y="3068562"/>
              <a:ext cx="169863"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4" name="Rectangle 243"/>
            <p:cNvSpPr>
              <a:spLocks noChangeAspect="1" noChangeArrowheads="1"/>
            </p:cNvSpPr>
            <p:nvPr/>
          </p:nvSpPr>
          <p:spPr bwMode="auto">
            <a:xfrm>
              <a:off x="6825537" y="3119362"/>
              <a:ext cx="169863" cy="4762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5" name="Rectangle 244"/>
            <p:cNvSpPr>
              <a:spLocks noChangeAspect="1" noChangeArrowheads="1"/>
            </p:cNvSpPr>
            <p:nvPr/>
          </p:nvSpPr>
          <p:spPr bwMode="auto">
            <a:xfrm>
              <a:off x="6825537" y="3166987"/>
              <a:ext cx="169863" cy="55563"/>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6" name="Rectangle 245"/>
            <p:cNvSpPr>
              <a:spLocks noChangeAspect="1" noChangeArrowheads="1"/>
            </p:cNvSpPr>
            <p:nvPr/>
          </p:nvSpPr>
          <p:spPr bwMode="auto">
            <a:xfrm>
              <a:off x="6825537" y="3017762"/>
              <a:ext cx="169863" cy="50800"/>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7" name="Rectangle 246"/>
            <p:cNvSpPr>
              <a:spLocks noChangeAspect="1" noChangeArrowheads="1"/>
            </p:cNvSpPr>
            <p:nvPr/>
          </p:nvSpPr>
          <p:spPr bwMode="auto">
            <a:xfrm>
              <a:off x="6825537" y="3320975"/>
              <a:ext cx="169863" cy="50800"/>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8" name="Rectangle 247"/>
            <p:cNvSpPr>
              <a:spLocks noChangeAspect="1" noChangeArrowheads="1"/>
            </p:cNvSpPr>
            <p:nvPr/>
          </p:nvSpPr>
          <p:spPr bwMode="auto">
            <a:xfrm>
              <a:off x="6825537" y="3371775"/>
              <a:ext cx="169863" cy="4921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49" name="Rectangle 248"/>
            <p:cNvSpPr>
              <a:spLocks noChangeAspect="1" noChangeArrowheads="1"/>
            </p:cNvSpPr>
            <p:nvPr/>
          </p:nvSpPr>
          <p:spPr bwMode="auto">
            <a:xfrm>
              <a:off x="6825537" y="3420987"/>
              <a:ext cx="169863" cy="55563"/>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0" name="Rectangle 249"/>
            <p:cNvSpPr>
              <a:spLocks noChangeAspect="1" noChangeArrowheads="1"/>
            </p:cNvSpPr>
            <p:nvPr/>
          </p:nvSpPr>
          <p:spPr bwMode="auto">
            <a:xfrm>
              <a:off x="6825537" y="3476550"/>
              <a:ext cx="169863" cy="4603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1" name="Rectangle 250"/>
            <p:cNvSpPr>
              <a:spLocks noChangeAspect="1" noChangeArrowheads="1"/>
            </p:cNvSpPr>
            <p:nvPr/>
          </p:nvSpPr>
          <p:spPr bwMode="auto">
            <a:xfrm>
              <a:off x="6825537" y="3522587"/>
              <a:ext cx="169863" cy="52388"/>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2" name="Rectangle 251"/>
            <p:cNvSpPr>
              <a:spLocks noChangeAspect="1" noChangeArrowheads="1"/>
            </p:cNvSpPr>
            <p:nvPr/>
          </p:nvSpPr>
          <p:spPr bwMode="auto">
            <a:xfrm>
              <a:off x="6825537" y="3270175"/>
              <a:ext cx="169863" cy="50800"/>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3" name="Rectangle 252"/>
            <p:cNvSpPr>
              <a:spLocks noChangeAspect="1" noChangeArrowheads="1"/>
            </p:cNvSpPr>
            <p:nvPr/>
          </p:nvSpPr>
          <p:spPr bwMode="auto">
            <a:xfrm>
              <a:off x="6825537" y="3676575"/>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4" name="Rectangle 253"/>
            <p:cNvSpPr>
              <a:spLocks noChangeAspect="1" noChangeArrowheads="1"/>
            </p:cNvSpPr>
            <p:nvPr/>
          </p:nvSpPr>
          <p:spPr bwMode="auto">
            <a:xfrm>
              <a:off x="6825537" y="3625775"/>
              <a:ext cx="169863"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5" name="Rectangle 254"/>
            <p:cNvSpPr>
              <a:spLocks noChangeAspect="1" noChangeArrowheads="1"/>
            </p:cNvSpPr>
            <p:nvPr/>
          </p:nvSpPr>
          <p:spPr bwMode="auto">
            <a:xfrm>
              <a:off x="6825537" y="3574975"/>
              <a:ext cx="169863" cy="50800"/>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6" name="Rectangle 255"/>
            <p:cNvSpPr>
              <a:spLocks noChangeAspect="1" noChangeArrowheads="1"/>
            </p:cNvSpPr>
            <p:nvPr/>
          </p:nvSpPr>
          <p:spPr bwMode="auto">
            <a:xfrm>
              <a:off x="6825537" y="3222550"/>
              <a:ext cx="169863" cy="47625"/>
            </a:xfrm>
            <a:prstGeom prst="rect">
              <a:avLst/>
            </a:prstGeom>
            <a:solidFill>
              <a:srgbClr val="887765"/>
            </a:solidFill>
            <a:ln w="9525">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7" name="Rectangle 256"/>
            <p:cNvSpPr>
              <a:spLocks noChangeAspect="1" noChangeArrowheads="1"/>
            </p:cNvSpPr>
            <p:nvPr/>
          </p:nvSpPr>
          <p:spPr bwMode="auto">
            <a:xfrm>
              <a:off x="7862175" y="3725787"/>
              <a:ext cx="169863" cy="49213"/>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8" name="Rectangle 257"/>
            <p:cNvSpPr>
              <a:spLocks noChangeAspect="1" noChangeArrowheads="1"/>
            </p:cNvSpPr>
            <p:nvPr/>
          </p:nvSpPr>
          <p:spPr bwMode="auto">
            <a:xfrm>
              <a:off x="6995400" y="3725787"/>
              <a:ext cx="173038"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59" name="Rectangle 258"/>
            <p:cNvSpPr>
              <a:spLocks noChangeAspect="1" noChangeArrowheads="1"/>
            </p:cNvSpPr>
            <p:nvPr/>
          </p:nvSpPr>
          <p:spPr bwMode="auto">
            <a:xfrm>
              <a:off x="7168437" y="3725787"/>
              <a:ext cx="17621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0" name="Rectangle 259"/>
            <p:cNvSpPr>
              <a:spLocks noChangeAspect="1" noChangeArrowheads="1"/>
            </p:cNvSpPr>
            <p:nvPr/>
          </p:nvSpPr>
          <p:spPr bwMode="auto">
            <a:xfrm>
              <a:off x="7344650" y="3725787"/>
              <a:ext cx="173038"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1" name="Rectangle 260"/>
            <p:cNvSpPr>
              <a:spLocks noChangeAspect="1" noChangeArrowheads="1"/>
            </p:cNvSpPr>
            <p:nvPr/>
          </p:nvSpPr>
          <p:spPr bwMode="auto">
            <a:xfrm>
              <a:off x="7517687" y="3725787"/>
              <a:ext cx="174625"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2" name="Rectangle 261"/>
            <p:cNvSpPr>
              <a:spLocks noChangeAspect="1" noChangeArrowheads="1"/>
            </p:cNvSpPr>
            <p:nvPr/>
          </p:nvSpPr>
          <p:spPr bwMode="auto">
            <a:xfrm>
              <a:off x="7692312" y="3725787"/>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3" name="Rectangle 262"/>
            <p:cNvSpPr>
              <a:spLocks noChangeAspect="1" noChangeArrowheads="1"/>
            </p:cNvSpPr>
            <p:nvPr/>
          </p:nvSpPr>
          <p:spPr bwMode="auto">
            <a:xfrm>
              <a:off x="6823950" y="3725787"/>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4" name="Rectangle 263"/>
            <p:cNvSpPr>
              <a:spLocks noChangeAspect="1" noChangeArrowheads="1"/>
            </p:cNvSpPr>
            <p:nvPr/>
          </p:nvSpPr>
          <p:spPr bwMode="auto">
            <a:xfrm>
              <a:off x="7862175" y="3776587"/>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5" name="Rectangle 264"/>
            <p:cNvSpPr>
              <a:spLocks noChangeAspect="1" noChangeArrowheads="1"/>
            </p:cNvSpPr>
            <p:nvPr/>
          </p:nvSpPr>
          <p:spPr bwMode="auto">
            <a:xfrm>
              <a:off x="6995400" y="3776587"/>
              <a:ext cx="173038"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6" name="Rectangle 265"/>
            <p:cNvSpPr>
              <a:spLocks noChangeAspect="1" noChangeArrowheads="1"/>
            </p:cNvSpPr>
            <p:nvPr/>
          </p:nvSpPr>
          <p:spPr bwMode="auto">
            <a:xfrm>
              <a:off x="7168437" y="3776587"/>
              <a:ext cx="17621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7" name="Rectangle 266"/>
            <p:cNvSpPr>
              <a:spLocks noChangeAspect="1" noChangeArrowheads="1"/>
            </p:cNvSpPr>
            <p:nvPr/>
          </p:nvSpPr>
          <p:spPr bwMode="auto">
            <a:xfrm>
              <a:off x="7344650" y="3776587"/>
              <a:ext cx="173038"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8" name="Rectangle 267"/>
            <p:cNvSpPr>
              <a:spLocks noChangeAspect="1" noChangeArrowheads="1"/>
            </p:cNvSpPr>
            <p:nvPr/>
          </p:nvSpPr>
          <p:spPr bwMode="auto">
            <a:xfrm>
              <a:off x="7517687" y="3776587"/>
              <a:ext cx="174625"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69" name="Rectangle 268"/>
            <p:cNvSpPr>
              <a:spLocks noChangeAspect="1" noChangeArrowheads="1"/>
            </p:cNvSpPr>
            <p:nvPr/>
          </p:nvSpPr>
          <p:spPr bwMode="auto">
            <a:xfrm>
              <a:off x="7692312" y="3776587"/>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0" name="Rectangle 269"/>
            <p:cNvSpPr>
              <a:spLocks noChangeAspect="1" noChangeArrowheads="1"/>
            </p:cNvSpPr>
            <p:nvPr/>
          </p:nvSpPr>
          <p:spPr bwMode="auto">
            <a:xfrm>
              <a:off x="6823950" y="3776587"/>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1" name="Rectangle 270"/>
            <p:cNvSpPr>
              <a:spLocks noChangeAspect="1" noChangeArrowheads="1"/>
            </p:cNvSpPr>
            <p:nvPr/>
          </p:nvSpPr>
          <p:spPr bwMode="auto">
            <a:xfrm>
              <a:off x="7860587" y="3827387"/>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2" name="Rectangle 271"/>
            <p:cNvSpPr>
              <a:spLocks noChangeAspect="1" noChangeArrowheads="1"/>
            </p:cNvSpPr>
            <p:nvPr/>
          </p:nvSpPr>
          <p:spPr bwMode="auto">
            <a:xfrm>
              <a:off x="6993812" y="3827387"/>
              <a:ext cx="174625"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3" name="Rectangle 272"/>
            <p:cNvSpPr>
              <a:spLocks noChangeAspect="1" noChangeArrowheads="1"/>
            </p:cNvSpPr>
            <p:nvPr/>
          </p:nvSpPr>
          <p:spPr bwMode="auto">
            <a:xfrm>
              <a:off x="7168437" y="3827387"/>
              <a:ext cx="174625"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4" name="Rectangle 273"/>
            <p:cNvSpPr>
              <a:spLocks noChangeAspect="1" noChangeArrowheads="1"/>
            </p:cNvSpPr>
            <p:nvPr/>
          </p:nvSpPr>
          <p:spPr bwMode="auto">
            <a:xfrm>
              <a:off x="7343062" y="3827387"/>
              <a:ext cx="174625"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5" name="Rectangle 274"/>
            <p:cNvSpPr>
              <a:spLocks noChangeAspect="1" noChangeArrowheads="1"/>
            </p:cNvSpPr>
            <p:nvPr/>
          </p:nvSpPr>
          <p:spPr bwMode="auto">
            <a:xfrm>
              <a:off x="7517687" y="3827387"/>
              <a:ext cx="174625"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6" name="Rectangle 275"/>
            <p:cNvSpPr>
              <a:spLocks noChangeAspect="1" noChangeArrowheads="1"/>
            </p:cNvSpPr>
            <p:nvPr/>
          </p:nvSpPr>
          <p:spPr bwMode="auto">
            <a:xfrm>
              <a:off x="7692312" y="3827387"/>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7" name="Rectangle 276"/>
            <p:cNvSpPr>
              <a:spLocks noChangeAspect="1" noChangeArrowheads="1"/>
            </p:cNvSpPr>
            <p:nvPr/>
          </p:nvSpPr>
          <p:spPr bwMode="auto">
            <a:xfrm>
              <a:off x="6822362" y="3827387"/>
              <a:ext cx="169863" cy="476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8" name="Rectangle 277"/>
            <p:cNvSpPr>
              <a:spLocks noChangeAspect="1" noChangeArrowheads="1"/>
            </p:cNvSpPr>
            <p:nvPr/>
          </p:nvSpPr>
          <p:spPr bwMode="auto">
            <a:xfrm>
              <a:off x="7862175" y="3873425"/>
              <a:ext cx="169863" cy="4762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79" name="Rectangle 278"/>
            <p:cNvSpPr>
              <a:spLocks noChangeAspect="1" noChangeArrowheads="1"/>
            </p:cNvSpPr>
            <p:nvPr/>
          </p:nvSpPr>
          <p:spPr bwMode="auto">
            <a:xfrm>
              <a:off x="6995400" y="3873425"/>
              <a:ext cx="173038" cy="4762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0" name="Rectangle 279"/>
            <p:cNvSpPr>
              <a:spLocks noChangeAspect="1" noChangeArrowheads="1"/>
            </p:cNvSpPr>
            <p:nvPr/>
          </p:nvSpPr>
          <p:spPr bwMode="auto">
            <a:xfrm>
              <a:off x="7168437" y="3873425"/>
              <a:ext cx="176213" cy="4762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1" name="Rectangle 280"/>
            <p:cNvSpPr>
              <a:spLocks noChangeAspect="1" noChangeArrowheads="1"/>
            </p:cNvSpPr>
            <p:nvPr/>
          </p:nvSpPr>
          <p:spPr bwMode="auto">
            <a:xfrm>
              <a:off x="7344650" y="3873425"/>
              <a:ext cx="173038" cy="4762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2" name="Rectangle 281"/>
            <p:cNvSpPr>
              <a:spLocks noChangeAspect="1" noChangeArrowheads="1"/>
            </p:cNvSpPr>
            <p:nvPr/>
          </p:nvSpPr>
          <p:spPr bwMode="auto">
            <a:xfrm>
              <a:off x="7517687" y="3873425"/>
              <a:ext cx="174625" cy="4762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3" name="Rectangle 282"/>
            <p:cNvSpPr>
              <a:spLocks noChangeAspect="1" noChangeArrowheads="1"/>
            </p:cNvSpPr>
            <p:nvPr/>
          </p:nvSpPr>
          <p:spPr bwMode="auto">
            <a:xfrm>
              <a:off x="7692312" y="3873425"/>
              <a:ext cx="169863" cy="4762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4" name="Rectangle 283"/>
            <p:cNvSpPr>
              <a:spLocks noChangeAspect="1" noChangeArrowheads="1"/>
            </p:cNvSpPr>
            <p:nvPr/>
          </p:nvSpPr>
          <p:spPr bwMode="auto">
            <a:xfrm>
              <a:off x="6823950" y="3873425"/>
              <a:ext cx="169863" cy="4762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5" name="Rectangle 284"/>
            <p:cNvSpPr>
              <a:spLocks noChangeAspect="1" noChangeArrowheads="1"/>
            </p:cNvSpPr>
            <p:nvPr/>
          </p:nvSpPr>
          <p:spPr bwMode="auto">
            <a:xfrm>
              <a:off x="7860587" y="3921050"/>
              <a:ext cx="169863" cy="46038"/>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6" name="Rectangle 285"/>
            <p:cNvSpPr>
              <a:spLocks noChangeAspect="1" noChangeArrowheads="1"/>
            </p:cNvSpPr>
            <p:nvPr/>
          </p:nvSpPr>
          <p:spPr bwMode="auto">
            <a:xfrm>
              <a:off x="6993812" y="3921050"/>
              <a:ext cx="174625" cy="46038"/>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7" name="Rectangle 286"/>
            <p:cNvSpPr>
              <a:spLocks noChangeAspect="1" noChangeArrowheads="1"/>
            </p:cNvSpPr>
            <p:nvPr/>
          </p:nvSpPr>
          <p:spPr bwMode="auto">
            <a:xfrm>
              <a:off x="7168437" y="3921050"/>
              <a:ext cx="174625" cy="46038"/>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8" name="Rectangle 287"/>
            <p:cNvSpPr>
              <a:spLocks noChangeAspect="1" noChangeArrowheads="1"/>
            </p:cNvSpPr>
            <p:nvPr/>
          </p:nvSpPr>
          <p:spPr bwMode="auto">
            <a:xfrm>
              <a:off x="7343062" y="3921050"/>
              <a:ext cx="174625" cy="46038"/>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89" name="Rectangle 288"/>
            <p:cNvSpPr>
              <a:spLocks noChangeAspect="1" noChangeArrowheads="1"/>
            </p:cNvSpPr>
            <p:nvPr/>
          </p:nvSpPr>
          <p:spPr bwMode="auto">
            <a:xfrm>
              <a:off x="7517687" y="3921050"/>
              <a:ext cx="174625" cy="46038"/>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0" name="Rectangle 289"/>
            <p:cNvSpPr>
              <a:spLocks noChangeAspect="1" noChangeArrowheads="1"/>
            </p:cNvSpPr>
            <p:nvPr/>
          </p:nvSpPr>
          <p:spPr bwMode="auto">
            <a:xfrm>
              <a:off x="7692312" y="3921050"/>
              <a:ext cx="169863" cy="46038"/>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1" name="Rectangle 290"/>
            <p:cNvSpPr>
              <a:spLocks noChangeAspect="1" noChangeArrowheads="1"/>
            </p:cNvSpPr>
            <p:nvPr/>
          </p:nvSpPr>
          <p:spPr bwMode="auto">
            <a:xfrm>
              <a:off x="6822362" y="3921050"/>
              <a:ext cx="169863" cy="46038"/>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2" name="Freeform 268"/>
            <p:cNvSpPr>
              <a:spLocks noChangeAspect="1"/>
            </p:cNvSpPr>
            <p:nvPr/>
          </p:nvSpPr>
          <p:spPr bwMode="auto">
            <a:xfrm>
              <a:off x="8032037" y="3662287"/>
              <a:ext cx="69850" cy="109538"/>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3" name="Freeform 269"/>
            <p:cNvSpPr>
              <a:spLocks noChangeAspect="1"/>
            </p:cNvSpPr>
            <p:nvPr/>
          </p:nvSpPr>
          <p:spPr bwMode="auto">
            <a:xfrm>
              <a:off x="8101887" y="3598787"/>
              <a:ext cx="71438" cy="114300"/>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4" name="Freeform 270"/>
            <p:cNvSpPr>
              <a:spLocks noChangeAspect="1"/>
            </p:cNvSpPr>
            <p:nvPr/>
          </p:nvSpPr>
          <p:spPr bwMode="auto">
            <a:xfrm>
              <a:off x="8173325" y="3538462"/>
              <a:ext cx="73025" cy="111125"/>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5" name="Freeform 271"/>
            <p:cNvSpPr>
              <a:spLocks noChangeAspect="1"/>
            </p:cNvSpPr>
            <p:nvPr/>
          </p:nvSpPr>
          <p:spPr bwMode="auto">
            <a:xfrm>
              <a:off x="8246350" y="3479725"/>
              <a:ext cx="68263" cy="11112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6" name="Freeform 272"/>
            <p:cNvSpPr>
              <a:spLocks noChangeAspect="1"/>
            </p:cNvSpPr>
            <p:nvPr/>
          </p:nvSpPr>
          <p:spPr bwMode="auto">
            <a:xfrm>
              <a:off x="8314612" y="3416225"/>
              <a:ext cx="66675" cy="114300"/>
            </a:xfrm>
            <a:custGeom>
              <a:avLst/>
              <a:gdLst>
                <a:gd name="T0" fmla="*/ 0 w 155"/>
                <a:gd name="T1" fmla="*/ 167 h 303"/>
                <a:gd name="T2" fmla="*/ 88 w 155"/>
                <a:gd name="T3" fmla="*/ 84 h 303"/>
                <a:gd name="T4" fmla="*/ 155 w 155"/>
                <a:gd name="T5" fmla="*/ 0 h 303"/>
                <a:gd name="T6" fmla="*/ 155 w 155"/>
                <a:gd name="T7" fmla="*/ 74 h 303"/>
                <a:gd name="T8" fmla="*/ 155 w 155"/>
                <a:gd name="T9" fmla="*/ 136 h 303"/>
                <a:gd name="T10" fmla="*/ 88 w 155"/>
                <a:gd name="T11" fmla="*/ 220 h 303"/>
                <a:gd name="T12" fmla="*/ 0 w 155"/>
                <a:gd name="T13" fmla="*/ 303 h 303"/>
                <a:gd name="T14" fmla="*/ 0 w 155"/>
                <a:gd name="T15" fmla="*/ 230 h 303"/>
                <a:gd name="T16" fmla="*/ 0 w 155"/>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03">
                  <a:moveTo>
                    <a:pt x="0" y="167"/>
                  </a:moveTo>
                  <a:lnTo>
                    <a:pt x="88" y="84"/>
                  </a:lnTo>
                  <a:lnTo>
                    <a:pt x="155" y="0"/>
                  </a:lnTo>
                  <a:lnTo>
                    <a:pt x="155" y="74"/>
                  </a:lnTo>
                  <a:lnTo>
                    <a:pt x="155" y="136"/>
                  </a:lnTo>
                  <a:lnTo>
                    <a:pt x="88" y="220"/>
                  </a:lnTo>
                  <a:lnTo>
                    <a:pt x="0" y="303"/>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7" name="Freeform 273"/>
            <p:cNvSpPr>
              <a:spLocks noChangeAspect="1"/>
            </p:cNvSpPr>
            <p:nvPr/>
          </p:nvSpPr>
          <p:spPr bwMode="auto">
            <a:xfrm>
              <a:off x="8032037" y="3713087"/>
              <a:ext cx="69850" cy="111125"/>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8" name="Freeform 274"/>
            <p:cNvSpPr>
              <a:spLocks noChangeAspect="1"/>
            </p:cNvSpPr>
            <p:nvPr/>
          </p:nvSpPr>
          <p:spPr bwMode="auto">
            <a:xfrm>
              <a:off x="8101887" y="3649587"/>
              <a:ext cx="71438" cy="11430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299" name="Freeform 275"/>
            <p:cNvSpPr>
              <a:spLocks noChangeAspect="1"/>
            </p:cNvSpPr>
            <p:nvPr/>
          </p:nvSpPr>
          <p:spPr bwMode="auto">
            <a:xfrm>
              <a:off x="8173325" y="3590850"/>
              <a:ext cx="73025" cy="109538"/>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0" name="Freeform 276"/>
            <p:cNvSpPr>
              <a:spLocks noChangeAspect="1"/>
            </p:cNvSpPr>
            <p:nvPr/>
          </p:nvSpPr>
          <p:spPr bwMode="auto">
            <a:xfrm>
              <a:off x="8246350" y="3530525"/>
              <a:ext cx="68263" cy="112713"/>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1" name="Freeform 277"/>
            <p:cNvSpPr>
              <a:spLocks noChangeAspect="1"/>
            </p:cNvSpPr>
            <p:nvPr/>
          </p:nvSpPr>
          <p:spPr bwMode="auto">
            <a:xfrm>
              <a:off x="8314612" y="3467025"/>
              <a:ext cx="66675" cy="112713"/>
            </a:xfrm>
            <a:custGeom>
              <a:avLst/>
              <a:gdLst>
                <a:gd name="T0" fmla="*/ 0 w 155"/>
                <a:gd name="T1" fmla="*/ 167 h 292"/>
                <a:gd name="T2" fmla="*/ 88 w 155"/>
                <a:gd name="T3" fmla="*/ 84 h 292"/>
                <a:gd name="T4" fmla="*/ 155 w 155"/>
                <a:gd name="T5" fmla="*/ 0 h 292"/>
                <a:gd name="T6" fmla="*/ 155 w 155"/>
                <a:gd name="T7" fmla="*/ 136 h 292"/>
                <a:gd name="T8" fmla="*/ 88 w 155"/>
                <a:gd name="T9" fmla="*/ 219 h 292"/>
                <a:gd name="T10" fmla="*/ 0 w 155"/>
                <a:gd name="T11" fmla="*/ 292 h 292"/>
                <a:gd name="T12" fmla="*/ 0 w 155"/>
                <a:gd name="T13" fmla="*/ 23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4"/>
                  </a:lnTo>
                  <a:lnTo>
                    <a:pt x="155" y="0"/>
                  </a:lnTo>
                  <a:lnTo>
                    <a:pt x="155" y="136"/>
                  </a:lnTo>
                  <a:lnTo>
                    <a:pt x="88" y="219"/>
                  </a:lnTo>
                  <a:lnTo>
                    <a:pt x="0" y="292"/>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2" name="Freeform 278"/>
            <p:cNvSpPr>
              <a:spLocks noChangeAspect="1"/>
            </p:cNvSpPr>
            <p:nvPr/>
          </p:nvSpPr>
          <p:spPr bwMode="auto">
            <a:xfrm>
              <a:off x="8032037" y="3863900"/>
              <a:ext cx="69850" cy="109538"/>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3" name="Freeform 279"/>
            <p:cNvSpPr>
              <a:spLocks noChangeAspect="1"/>
            </p:cNvSpPr>
            <p:nvPr/>
          </p:nvSpPr>
          <p:spPr bwMode="auto">
            <a:xfrm>
              <a:off x="8101887" y="3800400"/>
              <a:ext cx="71438" cy="114300"/>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4" name="Freeform 280"/>
            <p:cNvSpPr>
              <a:spLocks noChangeAspect="1"/>
            </p:cNvSpPr>
            <p:nvPr/>
          </p:nvSpPr>
          <p:spPr bwMode="auto">
            <a:xfrm>
              <a:off x="8173325" y="3740075"/>
              <a:ext cx="73025" cy="114300"/>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5" name="Freeform 281"/>
            <p:cNvSpPr>
              <a:spLocks noChangeAspect="1"/>
            </p:cNvSpPr>
            <p:nvPr/>
          </p:nvSpPr>
          <p:spPr bwMode="auto">
            <a:xfrm>
              <a:off x="8246350" y="3681337"/>
              <a:ext cx="68263" cy="11112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6" name="Freeform 282"/>
            <p:cNvSpPr>
              <a:spLocks noChangeAspect="1"/>
            </p:cNvSpPr>
            <p:nvPr/>
          </p:nvSpPr>
          <p:spPr bwMode="auto">
            <a:xfrm>
              <a:off x="8314612" y="3617837"/>
              <a:ext cx="66675" cy="111125"/>
            </a:xfrm>
            <a:custGeom>
              <a:avLst/>
              <a:gdLst>
                <a:gd name="T0" fmla="*/ 0 w 155"/>
                <a:gd name="T1" fmla="*/ 167 h 292"/>
                <a:gd name="T2" fmla="*/ 88 w 155"/>
                <a:gd name="T3" fmla="*/ 83 h 292"/>
                <a:gd name="T4" fmla="*/ 155 w 155"/>
                <a:gd name="T5" fmla="*/ 0 h 292"/>
                <a:gd name="T6" fmla="*/ 155 w 155"/>
                <a:gd name="T7" fmla="*/ 136 h 292"/>
                <a:gd name="T8" fmla="*/ 88 w 155"/>
                <a:gd name="T9" fmla="*/ 219 h 292"/>
                <a:gd name="T10" fmla="*/ 0 w 155"/>
                <a:gd name="T11" fmla="*/ 292 h 292"/>
                <a:gd name="T12" fmla="*/ 0 w 155"/>
                <a:gd name="T13" fmla="*/ 229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36"/>
                  </a:lnTo>
                  <a:lnTo>
                    <a:pt x="88" y="219"/>
                  </a:lnTo>
                  <a:lnTo>
                    <a:pt x="0" y="292"/>
                  </a:lnTo>
                  <a:lnTo>
                    <a:pt x="0" y="229"/>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7" name="Freeform 283"/>
            <p:cNvSpPr>
              <a:spLocks noChangeAspect="1"/>
            </p:cNvSpPr>
            <p:nvPr/>
          </p:nvSpPr>
          <p:spPr bwMode="auto">
            <a:xfrm>
              <a:off x="8032037" y="3811512"/>
              <a:ext cx="69850" cy="115888"/>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8" name="Freeform 284"/>
            <p:cNvSpPr>
              <a:spLocks noChangeAspect="1"/>
            </p:cNvSpPr>
            <p:nvPr/>
          </p:nvSpPr>
          <p:spPr bwMode="auto">
            <a:xfrm>
              <a:off x="8101887" y="3752775"/>
              <a:ext cx="71438" cy="11112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09" name="Freeform 285"/>
            <p:cNvSpPr>
              <a:spLocks noChangeAspect="1"/>
            </p:cNvSpPr>
            <p:nvPr/>
          </p:nvSpPr>
          <p:spPr bwMode="auto">
            <a:xfrm>
              <a:off x="8173325" y="3689275"/>
              <a:ext cx="73025" cy="11112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0" name="Freeform 286"/>
            <p:cNvSpPr>
              <a:spLocks noChangeAspect="1"/>
            </p:cNvSpPr>
            <p:nvPr/>
          </p:nvSpPr>
          <p:spPr bwMode="auto">
            <a:xfrm>
              <a:off x="8246350" y="3630537"/>
              <a:ext cx="68263" cy="109538"/>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1" name="Freeform 287"/>
            <p:cNvSpPr>
              <a:spLocks noChangeAspect="1"/>
            </p:cNvSpPr>
            <p:nvPr/>
          </p:nvSpPr>
          <p:spPr bwMode="auto">
            <a:xfrm>
              <a:off x="8314612" y="3570212"/>
              <a:ext cx="66675" cy="111125"/>
            </a:xfrm>
            <a:custGeom>
              <a:avLst/>
              <a:gdLst>
                <a:gd name="T0" fmla="*/ 0 w 155"/>
                <a:gd name="T1" fmla="*/ 156 h 292"/>
                <a:gd name="T2" fmla="*/ 88 w 155"/>
                <a:gd name="T3" fmla="*/ 73 h 292"/>
                <a:gd name="T4" fmla="*/ 155 w 155"/>
                <a:gd name="T5" fmla="*/ 0 h 292"/>
                <a:gd name="T6" fmla="*/ 155 w 155"/>
                <a:gd name="T7" fmla="*/ 62 h 292"/>
                <a:gd name="T8" fmla="*/ 155 w 155"/>
                <a:gd name="T9" fmla="*/ 125 h 292"/>
                <a:gd name="T10" fmla="*/ 88 w 155"/>
                <a:gd name="T11" fmla="*/ 208 h 292"/>
                <a:gd name="T12" fmla="*/ 0 w 155"/>
                <a:gd name="T13" fmla="*/ 292 h 292"/>
                <a:gd name="T14" fmla="*/ 0 w 155"/>
                <a:gd name="T15" fmla="*/ 219 h 292"/>
                <a:gd name="T16" fmla="*/ 0 w 155"/>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56"/>
                  </a:moveTo>
                  <a:lnTo>
                    <a:pt x="88" y="73"/>
                  </a:lnTo>
                  <a:lnTo>
                    <a:pt x="155" y="0"/>
                  </a:lnTo>
                  <a:lnTo>
                    <a:pt x="155" y="62"/>
                  </a:lnTo>
                  <a:lnTo>
                    <a:pt x="155" y="125"/>
                  </a:lnTo>
                  <a:lnTo>
                    <a:pt x="88" y="208"/>
                  </a:lnTo>
                  <a:lnTo>
                    <a:pt x="0" y="292"/>
                  </a:lnTo>
                  <a:lnTo>
                    <a:pt x="0" y="219"/>
                  </a:lnTo>
                  <a:lnTo>
                    <a:pt x="0" y="156"/>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2" name="Freeform 288"/>
            <p:cNvSpPr>
              <a:spLocks noChangeAspect="1"/>
            </p:cNvSpPr>
            <p:nvPr/>
          </p:nvSpPr>
          <p:spPr bwMode="auto">
            <a:xfrm>
              <a:off x="8032037" y="3763887"/>
              <a:ext cx="69850" cy="111125"/>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3" name="Freeform 289"/>
            <p:cNvSpPr>
              <a:spLocks noChangeAspect="1"/>
            </p:cNvSpPr>
            <p:nvPr/>
          </p:nvSpPr>
          <p:spPr bwMode="auto">
            <a:xfrm>
              <a:off x="8101887" y="3700387"/>
              <a:ext cx="71438" cy="11112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4" name="Freeform 290"/>
            <p:cNvSpPr>
              <a:spLocks noChangeAspect="1"/>
            </p:cNvSpPr>
            <p:nvPr/>
          </p:nvSpPr>
          <p:spPr bwMode="auto">
            <a:xfrm>
              <a:off x="8173325" y="3643237"/>
              <a:ext cx="73025" cy="109538"/>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5" name="Freeform 291"/>
            <p:cNvSpPr>
              <a:spLocks noChangeAspect="1"/>
            </p:cNvSpPr>
            <p:nvPr/>
          </p:nvSpPr>
          <p:spPr bwMode="auto">
            <a:xfrm>
              <a:off x="8246350" y="3579737"/>
              <a:ext cx="68263" cy="109538"/>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6" name="Freeform 292"/>
            <p:cNvSpPr>
              <a:spLocks noChangeAspect="1"/>
            </p:cNvSpPr>
            <p:nvPr/>
          </p:nvSpPr>
          <p:spPr bwMode="auto">
            <a:xfrm>
              <a:off x="8314612" y="3519412"/>
              <a:ext cx="66675" cy="111125"/>
            </a:xfrm>
            <a:custGeom>
              <a:avLst/>
              <a:gdLst>
                <a:gd name="T0" fmla="*/ 0 w 155"/>
                <a:gd name="T1" fmla="*/ 156 h 292"/>
                <a:gd name="T2" fmla="*/ 88 w 155"/>
                <a:gd name="T3" fmla="*/ 83 h 292"/>
                <a:gd name="T4" fmla="*/ 155 w 155"/>
                <a:gd name="T5" fmla="*/ 0 h 292"/>
                <a:gd name="T6" fmla="*/ 155 w 155"/>
                <a:gd name="T7" fmla="*/ 62 h 292"/>
                <a:gd name="T8" fmla="*/ 155 w 155"/>
                <a:gd name="T9" fmla="*/ 136 h 292"/>
                <a:gd name="T10" fmla="*/ 88 w 155"/>
                <a:gd name="T11" fmla="*/ 209 h 292"/>
                <a:gd name="T12" fmla="*/ 0 w 155"/>
                <a:gd name="T13" fmla="*/ 292 h 292"/>
                <a:gd name="T14" fmla="*/ 0 w 155"/>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6"/>
                  </a:moveTo>
                  <a:lnTo>
                    <a:pt x="88" y="83"/>
                  </a:lnTo>
                  <a:lnTo>
                    <a:pt x="155" y="0"/>
                  </a:lnTo>
                  <a:lnTo>
                    <a:pt x="155" y="62"/>
                  </a:lnTo>
                  <a:lnTo>
                    <a:pt x="155" y="136"/>
                  </a:lnTo>
                  <a:lnTo>
                    <a:pt x="88" y="209"/>
                  </a:lnTo>
                  <a:lnTo>
                    <a:pt x="0" y="292"/>
                  </a:lnTo>
                  <a:lnTo>
                    <a:pt x="0" y="156"/>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7" name="Freeform 293"/>
            <p:cNvSpPr>
              <a:spLocks noChangeAspect="1"/>
            </p:cNvSpPr>
            <p:nvPr/>
          </p:nvSpPr>
          <p:spPr bwMode="auto">
            <a:xfrm>
              <a:off x="8379700" y="3359075"/>
              <a:ext cx="69850" cy="111125"/>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8" name="Freeform 294"/>
            <p:cNvSpPr>
              <a:spLocks noChangeAspect="1"/>
            </p:cNvSpPr>
            <p:nvPr/>
          </p:nvSpPr>
          <p:spPr bwMode="auto">
            <a:xfrm>
              <a:off x="8449550" y="3297162"/>
              <a:ext cx="71438" cy="112713"/>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19" name="Freeform 297"/>
            <p:cNvSpPr>
              <a:spLocks noChangeAspect="1"/>
            </p:cNvSpPr>
            <p:nvPr/>
          </p:nvSpPr>
          <p:spPr bwMode="auto">
            <a:xfrm>
              <a:off x="8379700" y="3409875"/>
              <a:ext cx="69850" cy="111125"/>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0" name="Freeform 298"/>
            <p:cNvSpPr>
              <a:spLocks noChangeAspect="1"/>
            </p:cNvSpPr>
            <p:nvPr/>
          </p:nvSpPr>
          <p:spPr bwMode="auto">
            <a:xfrm>
              <a:off x="8449550" y="3346375"/>
              <a:ext cx="71438" cy="115888"/>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1" name="Freeform 301"/>
            <p:cNvSpPr>
              <a:spLocks noChangeAspect="1"/>
            </p:cNvSpPr>
            <p:nvPr/>
          </p:nvSpPr>
          <p:spPr bwMode="auto">
            <a:xfrm>
              <a:off x="8379700" y="3560687"/>
              <a:ext cx="69850" cy="109538"/>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2" name="Freeform 302"/>
            <p:cNvSpPr>
              <a:spLocks noChangeAspect="1"/>
            </p:cNvSpPr>
            <p:nvPr/>
          </p:nvSpPr>
          <p:spPr bwMode="auto">
            <a:xfrm>
              <a:off x="8449550" y="3498775"/>
              <a:ext cx="71438" cy="112713"/>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3" name="Freeform 305"/>
            <p:cNvSpPr>
              <a:spLocks noChangeAspect="1"/>
            </p:cNvSpPr>
            <p:nvPr/>
          </p:nvSpPr>
          <p:spPr bwMode="auto">
            <a:xfrm>
              <a:off x="8379700" y="3509887"/>
              <a:ext cx="69850" cy="114300"/>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4" name="Freeform 306"/>
            <p:cNvSpPr>
              <a:spLocks noChangeAspect="1"/>
            </p:cNvSpPr>
            <p:nvPr/>
          </p:nvSpPr>
          <p:spPr bwMode="auto">
            <a:xfrm>
              <a:off x="8449550" y="3449562"/>
              <a:ext cx="71438" cy="11112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5" name="Freeform 309"/>
            <p:cNvSpPr>
              <a:spLocks noChangeAspect="1"/>
            </p:cNvSpPr>
            <p:nvPr/>
          </p:nvSpPr>
          <p:spPr bwMode="auto">
            <a:xfrm>
              <a:off x="8379700" y="3462262"/>
              <a:ext cx="69850" cy="111125"/>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6" name="Freeform 310"/>
            <p:cNvSpPr>
              <a:spLocks noChangeAspect="1"/>
            </p:cNvSpPr>
            <p:nvPr/>
          </p:nvSpPr>
          <p:spPr bwMode="auto">
            <a:xfrm>
              <a:off x="8449550" y="3397175"/>
              <a:ext cx="71438" cy="112713"/>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7" name="Line 319"/>
            <p:cNvSpPr>
              <a:spLocks noChangeAspect="1" noChangeShapeType="1"/>
            </p:cNvSpPr>
            <p:nvPr/>
          </p:nvSpPr>
          <p:spPr bwMode="auto">
            <a:xfrm>
              <a:off x="6741400" y="2968550"/>
              <a:ext cx="0" cy="10318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8" name="Line 321"/>
            <p:cNvSpPr>
              <a:spLocks noChangeAspect="1" noChangeShapeType="1"/>
            </p:cNvSpPr>
            <p:nvPr/>
          </p:nvSpPr>
          <p:spPr bwMode="auto">
            <a:xfrm flipV="1">
              <a:off x="6801725" y="2525637"/>
              <a:ext cx="406400" cy="3841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29" name="Text Box 323"/>
            <p:cNvSpPr txBox="1">
              <a:spLocks noChangeAspect="1" noChangeArrowheads="1"/>
            </p:cNvSpPr>
            <p:nvPr/>
          </p:nvSpPr>
          <p:spPr bwMode="auto">
            <a:xfrm>
              <a:off x="8006637" y="2207089"/>
              <a:ext cx="407483" cy="33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Arial" pitchFamily="34" charset="0"/>
                  <a:cs typeface="Arial" pitchFamily="34" charset="0"/>
                </a:rPr>
                <a:t>7m</a:t>
              </a:r>
            </a:p>
          </p:txBody>
        </p:sp>
        <p:sp>
          <p:nvSpPr>
            <p:cNvPr id="330" name="Freeform 324"/>
            <p:cNvSpPr>
              <a:spLocks noChangeAspect="1"/>
            </p:cNvSpPr>
            <p:nvPr/>
          </p:nvSpPr>
          <p:spPr bwMode="auto">
            <a:xfrm>
              <a:off x="8274925" y="2541512"/>
              <a:ext cx="242888" cy="63500"/>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1" name="Freeform 325"/>
            <p:cNvSpPr>
              <a:spLocks noChangeAspect="1"/>
            </p:cNvSpPr>
            <p:nvPr/>
          </p:nvSpPr>
          <p:spPr bwMode="auto">
            <a:xfrm>
              <a:off x="7968537" y="2670100"/>
              <a:ext cx="241300" cy="58738"/>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2" name="Freeform 326"/>
            <p:cNvSpPr>
              <a:spLocks noChangeAspect="1"/>
            </p:cNvSpPr>
            <p:nvPr/>
          </p:nvSpPr>
          <p:spPr bwMode="auto">
            <a:xfrm>
              <a:off x="7900275" y="2728837"/>
              <a:ext cx="241300" cy="63500"/>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3" name="Freeform 327"/>
            <p:cNvSpPr>
              <a:spLocks noChangeAspect="1"/>
            </p:cNvSpPr>
            <p:nvPr/>
          </p:nvSpPr>
          <p:spPr bwMode="auto">
            <a:xfrm>
              <a:off x="7825662" y="2792337"/>
              <a:ext cx="249238" cy="6350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4" name="Freeform 328"/>
            <p:cNvSpPr>
              <a:spLocks noChangeAspect="1"/>
            </p:cNvSpPr>
            <p:nvPr/>
          </p:nvSpPr>
          <p:spPr bwMode="auto">
            <a:xfrm>
              <a:off x="7758987" y="2855837"/>
              <a:ext cx="241300"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5" name="Freeform 329"/>
            <p:cNvSpPr>
              <a:spLocks noChangeAspect="1"/>
            </p:cNvSpPr>
            <p:nvPr/>
          </p:nvSpPr>
          <p:spPr bwMode="auto">
            <a:xfrm>
              <a:off x="7692312" y="2911400"/>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6" name="Freeform 331"/>
            <p:cNvSpPr>
              <a:spLocks noChangeAspect="1"/>
            </p:cNvSpPr>
            <p:nvPr/>
          </p:nvSpPr>
          <p:spPr bwMode="auto">
            <a:xfrm>
              <a:off x="8103475" y="2551037"/>
              <a:ext cx="242888"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7" name="Freeform 332"/>
            <p:cNvSpPr>
              <a:spLocks noChangeAspect="1"/>
            </p:cNvSpPr>
            <p:nvPr/>
          </p:nvSpPr>
          <p:spPr bwMode="auto">
            <a:xfrm>
              <a:off x="8036800" y="2606600"/>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8" name="Freeform 333"/>
            <p:cNvSpPr>
              <a:spLocks noChangeAspect="1"/>
            </p:cNvSpPr>
            <p:nvPr/>
          </p:nvSpPr>
          <p:spPr bwMode="auto">
            <a:xfrm>
              <a:off x="7790737" y="2670100"/>
              <a:ext cx="241300" cy="58738"/>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39" name="Freeform 334"/>
            <p:cNvSpPr>
              <a:spLocks noChangeAspect="1"/>
            </p:cNvSpPr>
            <p:nvPr/>
          </p:nvSpPr>
          <p:spPr bwMode="auto">
            <a:xfrm>
              <a:off x="7722475" y="2728837"/>
              <a:ext cx="241300" cy="63500"/>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0" name="Freeform 335"/>
            <p:cNvSpPr>
              <a:spLocks noChangeAspect="1"/>
            </p:cNvSpPr>
            <p:nvPr/>
          </p:nvSpPr>
          <p:spPr bwMode="auto">
            <a:xfrm>
              <a:off x="7647862" y="2792337"/>
              <a:ext cx="249238" cy="6350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1" name="Freeform 336"/>
            <p:cNvSpPr>
              <a:spLocks noChangeAspect="1"/>
            </p:cNvSpPr>
            <p:nvPr/>
          </p:nvSpPr>
          <p:spPr bwMode="auto">
            <a:xfrm>
              <a:off x="7581187" y="2855837"/>
              <a:ext cx="242888"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2" name="Freeform 337"/>
            <p:cNvSpPr>
              <a:spLocks noChangeAspect="1"/>
            </p:cNvSpPr>
            <p:nvPr/>
          </p:nvSpPr>
          <p:spPr bwMode="auto">
            <a:xfrm>
              <a:off x="7514512" y="2911400"/>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3" name="Freeform 339"/>
            <p:cNvSpPr>
              <a:spLocks noChangeAspect="1"/>
            </p:cNvSpPr>
            <p:nvPr/>
          </p:nvSpPr>
          <p:spPr bwMode="auto">
            <a:xfrm>
              <a:off x="7925675" y="2551037"/>
              <a:ext cx="242888"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4" name="Freeform 340"/>
            <p:cNvSpPr>
              <a:spLocks noChangeAspect="1"/>
            </p:cNvSpPr>
            <p:nvPr/>
          </p:nvSpPr>
          <p:spPr bwMode="auto">
            <a:xfrm>
              <a:off x="7859000" y="2606600"/>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5" name="Freeform 342"/>
            <p:cNvSpPr>
              <a:spLocks noChangeAspect="1"/>
            </p:cNvSpPr>
            <p:nvPr/>
          </p:nvSpPr>
          <p:spPr bwMode="auto">
            <a:xfrm>
              <a:off x="7381162" y="2725662"/>
              <a:ext cx="241300" cy="63500"/>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6" name="Freeform 343"/>
            <p:cNvSpPr>
              <a:spLocks noChangeAspect="1"/>
            </p:cNvSpPr>
            <p:nvPr/>
          </p:nvSpPr>
          <p:spPr bwMode="auto">
            <a:xfrm>
              <a:off x="7306550" y="2789162"/>
              <a:ext cx="247650" cy="6350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7" name="Freeform 344"/>
            <p:cNvSpPr>
              <a:spLocks noChangeAspect="1"/>
            </p:cNvSpPr>
            <p:nvPr/>
          </p:nvSpPr>
          <p:spPr bwMode="auto">
            <a:xfrm>
              <a:off x="7238287" y="2852662"/>
              <a:ext cx="242888"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8" name="Freeform 345"/>
            <p:cNvSpPr>
              <a:spLocks noChangeAspect="1"/>
            </p:cNvSpPr>
            <p:nvPr/>
          </p:nvSpPr>
          <p:spPr bwMode="auto">
            <a:xfrm>
              <a:off x="7171612" y="2908225"/>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49" name="Freeform 349"/>
            <p:cNvSpPr>
              <a:spLocks noChangeAspect="1"/>
            </p:cNvSpPr>
            <p:nvPr/>
          </p:nvSpPr>
          <p:spPr bwMode="auto">
            <a:xfrm>
              <a:off x="7273212" y="2665337"/>
              <a:ext cx="241300" cy="60325"/>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0" name="Freeform 350"/>
            <p:cNvSpPr>
              <a:spLocks noChangeAspect="1"/>
            </p:cNvSpPr>
            <p:nvPr/>
          </p:nvSpPr>
          <p:spPr bwMode="auto">
            <a:xfrm>
              <a:off x="7204950" y="2725662"/>
              <a:ext cx="241300" cy="63500"/>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1" name="Freeform 351"/>
            <p:cNvSpPr>
              <a:spLocks noChangeAspect="1"/>
            </p:cNvSpPr>
            <p:nvPr/>
          </p:nvSpPr>
          <p:spPr bwMode="auto">
            <a:xfrm>
              <a:off x="7130337" y="2789162"/>
              <a:ext cx="249238" cy="6350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2" name="Freeform 352"/>
            <p:cNvSpPr>
              <a:spLocks noChangeAspect="1"/>
            </p:cNvSpPr>
            <p:nvPr/>
          </p:nvSpPr>
          <p:spPr bwMode="auto">
            <a:xfrm>
              <a:off x="7063662" y="2852662"/>
              <a:ext cx="242888"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3" name="Freeform 353"/>
            <p:cNvSpPr>
              <a:spLocks noChangeAspect="1"/>
            </p:cNvSpPr>
            <p:nvPr/>
          </p:nvSpPr>
          <p:spPr bwMode="auto">
            <a:xfrm>
              <a:off x="6996987" y="2908225"/>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4" name="Freeform 355"/>
            <p:cNvSpPr>
              <a:spLocks noChangeAspect="1"/>
            </p:cNvSpPr>
            <p:nvPr/>
          </p:nvSpPr>
          <p:spPr bwMode="auto">
            <a:xfrm>
              <a:off x="7408150" y="2547862"/>
              <a:ext cx="242888" cy="53975"/>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5" name="Freeform 356"/>
            <p:cNvSpPr>
              <a:spLocks noChangeAspect="1"/>
            </p:cNvSpPr>
            <p:nvPr/>
          </p:nvSpPr>
          <p:spPr bwMode="auto">
            <a:xfrm>
              <a:off x="7341475" y="2601837"/>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6" name="Freeform 357"/>
            <p:cNvSpPr>
              <a:spLocks noChangeAspect="1"/>
            </p:cNvSpPr>
            <p:nvPr/>
          </p:nvSpPr>
          <p:spPr bwMode="auto">
            <a:xfrm>
              <a:off x="7100175" y="2665337"/>
              <a:ext cx="241300" cy="60325"/>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7" name="Freeform 358"/>
            <p:cNvSpPr>
              <a:spLocks noChangeAspect="1"/>
            </p:cNvSpPr>
            <p:nvPr/>
          </p:nvSpPr>
          <p:spPr bwMode="auto">
            <a:xfrm>
              <a:off x="7033500" y="2725662"/>
              <a:ext cx="241300" cy="63500"/>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8" name="Freeform 359"/>
            <p:cNvSpPr>
              <a:spLocks noChangeAspect="1"/>
            </p:cNvSpPr>
            <p:nvPr/>
          </p:nvSpPr>
          <p:spPr bwMode="auto">
            <a:xfrm>
              <a:off x="6958887" y="2789162"/>
              <a:ext cx="247650" cy="6350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59" name="Freeform 360"/>
            <p:cNvSpPr>
              <a:spLocks noChangeAspect="1"/>
            </p:cNvSpPr>
            <p:nvPr/>
          </p:nvSpPr>
          <p:spPr bwMode="auto">
            <a:xfrm>
              <a:off x="6890625" y="2852662"/>
              <a:ext cx="242888" cy="55563"/>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60" name="Freeform 361"/>
            <p:cNvSpPr>
              <a:spLocks noChangeAspect="1"/>
            </p:cNvSpPr>
            <p:nvPr/>
          </p:nvSpPr>
          <p:spPr bwMode="auto">
            <a:xfrm>
              <a:off x="6823950" y="2908225"/>
              <a:ext cx="236538"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61" name="Freeform 363"/>
            <p:cNvSpPr>
              <a:spLocks noChangeAspect="1"/>
            </p:cNvSpPr>
            <p:nvPr/>
          </p:nvSpPr>
          <p:spPr bwMode="auto">
            <a:xfrm>
              <a:off x="7236700" y="2547862"/>
              <a:ext cx="241300" cy="53975"/>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62" name="Freeform 364"/>
            <p:cNvSpPr>
              <a:spLocks noChangeAspect="1"/>
            </p:cNvSpPr>
            <p:nvPr/>
          </p:nvSpPr>
          <p:spPr bwMode="auto">
            <a:xfrm>
              <a:off x="7168437" y="2601837"/>
              <a:ext cx="238125" cy="6350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037719"/>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63" name="Text Box 365"/>
            <p:cNvSpPr txBox="1">
              <a:spLocks noChangeAspect="1" noChangeArrowheads="1"/>
            </p:cNvSpPr>
            <p:nvPr/>
          </p:nvSpPr>
          <p:spPr bwMode="auto">
            <a:xfrm>
              <a:off x="6619504" y="2453108"/>
              <a:ext cx="407483" cy="33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Arial" pitchFamily="34" charset="0"/>
                  <a:cs typeface="Arial" pitchFamily="34" charset="0"/>
                </a:rPr>
                <a:t>7m</a:t>
              </a:r>
            </a:p>
          </p:txBody>
        </p:sp>
        <p:sp>
          <p:nvSpPr>
            <p:cNvPr id="364" name="Text Box 159"/>
            <p:cNvSpPr txBox="1">
              <a:spLocks noChangeAspect="1" noChangeArrowheads="1"/>
            </p:cNvSpPr>
            <p:nvPr/>
          </p:nvSpPr>
          <p:spPr bwMode="auto">
            <a:xfrm>
              <a:off x="6374757" y="3255694"/>
              <a:ext cx="407483" cy="33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Arial" pitchFamily="34" charset="0"/>
                  <a:cs typeface="Arial" pitchFamily="34" charset="0"/>
                </a:rPr>
                <a:t>4m</a:t>
              </a:r>
            </a:p>
          </p:txBody>
        </p:sp>
      </p:grpSp>
      <p:pic>
        <p:nvPicPr>
          <p:cNvPr id="425" name="Picture 5" descr="C:\Documents and Settings\Photothèque\Phot 2008\Restinclières\Emballages 23 septembre\IMG_0847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139" y="2356338"/>
            <a:ext cx="305583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427" name="Image 4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347" y="2404019"/>
            <a:ext cx="3052434" cy="2160000"/>
          </a:xfrm>
          <a:prstGeom prst="rect">
            <a:avLst/>
          </a:prstGeom>
        </p:spPr>
      </p:pic>
      <p:sp>
        <p:nvSpPr>
          <p:cNvPr id="430" name="Espace réservé du numéro de diapositive 429"/>
          <p:cNvSpPr>
            <a:spLocks noGrp="1"/>
          </p:cNvSpPr>
          <p:nvPr>
            <p:ph type="sldNum" sz="quarter" idx="12"/>
          </p:nvPr>
        </p:nvSpPr>
        <p:spPr/>
        <p:txBody>
          <a:bodyPr>
            <a:normAutofit fontScale="85000" lnSpcReduction="20000"/>
          </a:bodyPr>
          <a:lstStyle/>
          <a:p>
            <a:fld id="{CF4668DC-857F-487D-BFFA-8C0CA5037977}" type="slidenum">
              <a:rPr lang="fr-BE" smtClean="0"/>
              <a:pPr/>
              <a:t>9</a:t>
            </a:fld>
            <a:endParaRPr lang="fr-BE" smtClean="0"/>
          </a:p>
          <a:p>
            <a:endParaRPr lang="fr-BE" dirty="0"/>
          </a:p>
        </p:txBody>
      </p:sp>
      <p:grpSp>
        <p:nvGrpSpPr>
          <p:cNvPr id="366" name="Groupe 365"/>
          <p:cNvGrpSpPr>
            <a:grpSpLocks noChangeAspect="1"/>
          </p:cNvGrpSpPr>
          <p:nvPr/>
        </p:nvGrpSpPr>
        <p:grpSpPr>
          <a:xfrm>
            <a:off x="1119933" y="5976472"/>
            <a:ext cx="760874" cy="1267610"/>
            <a:chOff x="1535921" y="2694062"/>
            <a:chExt cx="779266" cy="1550327"/>
          </a:xfrm>
        </p:grpSpPr>
        <p:grpSp>
          <p:nvGrpSpPr>
            <p:cNvPr id="367" name="Groupe 366"/>
            <p:cNvGrpSpPr/>
            <p:nvPr/>
          </p:nvGrpSpPr>
          <p:grpSpPr>
            <a:xfrm>
              <a:off x="2051720" y="3077576"/>
              <a:ext cx="150813" cy="1166813"/>
              <a:chOff x="4211960" y="1916832"/>
              <a:chExt cx="150813" cy="1166813"/>
            </a:xfrm>
          </p:grpSpPr>
          <p:sp>
            <p:nvSpPr>
              <p:cNvPr id="372" name="Rectangle 371"/>
              <p:cNvSpPr>
                <a:spLocks noChangeAspect="1" noChangeArrowheads="1"/>
              </p:cNvSpPr>
              <p:nvPr/>
            </p:nvSpPr>
            <p:spPr bwMode="auto">
              <a:xfrm>
                <a:off x="4213539" y="2033646"/>
                <a:ext cx="105806" cy="49115"/>
              </a:xfrm>
              <a:prstGeom prst="rect">
                <a:avLst/>
              </a:prstGeom>
              <a:solidFill>
                <a:srgbClr val="D99E5F"/>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73" name="Rectangle 372"/>
              <p:cNvSpPr>
                <a:spLocks noChangeAspect="1" noChangeArrowheads="1"/>
              </p:cNvSpPr>
              <p:nvPr/>
            </p:nvSpPr>
            <p:spPr bwMode="auto">
              <a:xfrm>
                <a:off x="4213539" y="2135858"/>
                <a:ext cx="105806" cy="5442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74" name="Rectangle 373"/>
              <p:cNvSpPr>
                <a:spLocks noChangeAspect="1" noChangeArrowheads="1"/>
              </p:cNvSpPr>
              <p:nvPr/>
            </p:nvSpPr>
            <p:spPr bwMode="auto">
              <a:xfrm>
                <a:off x="4213539" y="2190283"/>
                <a:ext cx="105806" cy="49115"/>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75" name="Rectangle 374"/>
              <p:cNvSpPr>
                <a:spLocks noChangeAspect="1" noChangeArrowheads="1"/>
              </p:cNvSpPr>
              <p:nvPr/>
            </p:nvSpPr>
            <p:spPr bwMode="auto">
              <a:xfrm>
                <a:off x="4213539" y="2239398"/>
                <a:ext cx="105806" cy="59734"/>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76" name="Rectangle 375"/>
              <p:cNvSpPr>
                <a:spLocks noChangeAspect="1" noChangeArrowheads="1"/>
              </p:cNvSpPr>
              <p:nvPr/>
            </p:nvSpPr>
            <p:spPr bwMode="auto">
              <a:xfrm>
                <a:off x="4213539" y="2082761"/>
                <a:ext cx="105806" cy="53097"/>
              </a:xfrm>
              <a:prstGeom prst="rect">
                <a:avLst/>
              </a:prstGeom>
              <a:solidFill>
                <a:srgbClr val="B68C62"/>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77" name="Rectangle 376"/>
              <p:cNvSpPr>
                <a:spLocks noChangeAspect="1" noChangeArrowheads="1"/>
              </p:cNvSpPr>
              <p:nvPr/>
            </p:nvSpPr>
            <p:spPr bwMode="auto">
              <a:xfrm>
                <a:off x="4213539" y="2401345"/>
                <a:ext cx="105806" cy="54425"/>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78" name="Rectangle 377"/>
              <p:cNvSpPr>
                <a:spLocks noChangeAspect="1" noChangeArrowheads="1"/>
              </p:cNvSpPr>
              <p:nvPr/>
            </p:nvSpPr>
            <p:spPr bwMode="auto">
              <a:xfrm>
                <a:off x="4213539" y="2455770"/>
                <a:ext cx="105806" cy="49115"/>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79" name="Rectangle 378"/>
              <p:cNvSpPr>
                <a:spLocks noChangeAspect="1" noChangeArrowheads="1"/>
              </p:cNvSpPr>
              <p:nvPr/>
            </p:nvSpPr>
            <p:spPr bwMode="auto">
              <a:xfrm>
                <a:off x="4213539" y="2504885"/>
                <a:ext cx="105806" cy="58407"/>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0" name="Rectangle 379"/>
              <p:cNvSpPr>
                <a:spLocks noChangeAspect="1" noChangeArrowheads="1"/>
              </p:cNvSpPr>
              <p:nvPr/>
            </p:nvSpPr>
            <p:spPr bwMode="auto">
              <a:xfrm>
                <a:off x="4213539" y="2563292"/>
                <a:ext cx="105806" cy="49115"/>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1" name="Rectangle 380"/>
              <p:cNvSpPr>
                <a:spLocks noChangeAspect="1" noChangeArrowheads="1"/>
              </p:cNvSpPr>
              <p:nvPr/>
            </p:nvSpPr>
            <p:spPr bwMode="auto">
              <a:xfrm>
                <a:off x="4213539" y="2612407"/>
                <a:ext cx="105806" cy="53097"/>
              </a:xfrm>
              <a:prstGeom prst="rect">
                <a:avLst/>
              </a:prstGeom>
              <a:solidFill>
                <a:srgbClr val="AB6E3D"/>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2" name="Rectangle 381"/>
              <p:cNvSpPr>
                <a:spLocks noChangeAspect="1" noChangeArrowheads="1"/>
              </p:cNvSpPr>
              <p:nvPr/>
            </p:nvSpPr>
            <p:spPr bwMode="auto">
              <a:xfrm>
                <a:off x="4213539" y="2346920"/>
                <a:ext cx="105806" cy="54425"/>
              </a:xfrm>
              <a:prstGeom prst="rect">
                <a:avLst/>
              </a:prstGeom>
              <a:solidFill>
                <a:srgbClr val="887765"/>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3" name="Rectangle 382"/>
              <p:cNvSpPr>
                <a:spLocks noChangeAspect="1" noChangeArrowheads="1"/>
              </p:cNvSpPr>
              <p:nvPr/>
            </p:nvSpPr>
            <p:spPr bwMode="auto">
              <a:xfrm>
                <a:off x="4213539" y="2773026"/>
                <a:ext cx="105806" cy="50442"/>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4" name="Rectangle 383"/>
              <p:cNvSpPr>
                <a:spLocks noChangeAspect="1" noChangeArrowheads="1"/>
              </p:cNvSpPr>
              <p:nvPr/>
            </p:nvSpPr>
            <p:spPr bwMode="auto">
              <a:xfrm>
                <a:off x="4213539" y="2719929"/>
                <a:ext cx="105806" cy="53097"/>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5" name="Rectangle 384"/>
              <p:cNvSpPr>
                <a:spLocks noChangeAspect="1" noChangeArrowheads="1"/>
              </p:cNvSpPr>
              <p:nvPr/>
            </p:nvSpPr>
            <p:spPr bwMode="auto">
              <a:xfrm>
                <a:off x="4213539" y="2665504"/>
                <a:ext cx="105806" cy="5442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6" name="Freeform 442"/>
              <p:cNvSpPr>
                <a:spLocks noChangeAspect="1"/>
              </p:cNvSpPr>
              <p:nvPr/>
            </p:nvSpPr>
            <p:spPr bwMode="auto">
              <a:xfrm>
                <a:off x="4319345" y="1967274"/>
                <a:ext cx="41849" cy="115487"/>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7" name="Freeform 447"/>
              <p:cNvSpPr>
                <a:spLocks noChangeAspect="1"/>
              </p:cNvSpPr>
              <p:nvPr/>
            </p:nvSpPr>
            <p:spPr bwMode="auto">
              <a:xfrm>
                <a:off x="4319345" y="2074796"/>
                <a:ext cx="41849" cy="115487"/>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8" name="Freeform 452"/>
              <p:cNvSpPr>
                <a:spLocks noChangeAspect="1"/>
              </p:cNvSpPr>
              <p:nvPr/>
            </p:nvSpPr>
            <p:spPr bwMode="auto">
              <a:xfrm>
                <a:off x="4319345" y="2123911"/>
                <a:ext cx="41849" cy="115487"/>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89" name="Freeform 457"/>
              <p:cNvSpPr>
                <a:spLocks noChangeAspect="1"/>
              </p:cNvSpPr>
              <p:nvPr/>
            </p:nvSpPr>
            <p:spPr bwMode="auto">
              <a:xfrm>
                <a:off x="4319345" y="2182318"/>
                <a:ext cx="41849" cy="116814"/>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0" name="Freeform 462"/>
              <p:cNvSpPr>
                <a:spLocks noChangeAspect="1"/>
              </p:cNvSpPr>
              <p:nvPr/>
            </p:nvSpPr>
            <p:spPr bwMode="auto">
              <a:xfrm>
                <a:off x="4319345" y="2016389"/>
                <a:ext cx="41849" cy="119469"/>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1" name="Freeform 467"/>
              <p:cNvSpPr>
                <a:spLocks noChangeAspect="1"/>
              </p:cNvSpPr>
              <p:nvPr/>
            </p:nvSpPr>
            <p:spPr bwMode="auto">
              <a:xfrm>
                <a:off x="4319345" y="2338955"/>
                <a:ext cx="41849" cy="116814"/>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2" name="Freeform 472"/>
              <p:cNvSpPr>
                <a:spLocks noChangeAspect="1"/>
              </p:cNvSpPr>
              <p:nvPr/>
            </p:nvSpPr>
            <p:spPr bwMode="auto">
              <a:xfrm>
                <a:off x="4319345" y="2389398"/>
                <a:ext cx="41849" cy="115487"/>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3" name="Freeform 477"/>
              <p:cNvSpPr>
                <a:spLocks noChangeAspect="1"/>
              </p:cNvSpPr>
              <p:nvPr/>
            </p:nvSpPr>
            <p:spPr bwMode="auto">
              <a:xfrm>
                <a:off x="4319345" y="2443823"/>
                <a:ext cx="41849" cy="119469"/>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4" name="Freeform 482"/>
              <p:cNvSpPr>
                <a:spLocks noChangeAspect="1"/>
              </p:cNvSpPr>
              <p:nvPr/>
            </p:nvSpPr>
            <p:spPr bwMode="auto">
              <a:xfrm>
                <a:off x="4319345" y="2496920"/>
                <a:ext cx="41849" cy="115487"/>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5" name="Freeform 487"/>
              <p:cNvSpPr>
                <a:spLocks noChangeAspect="1"/>
              </p:cNvSpPr>
              <p:nvPr/>
            </p:nvSpPr>
            <p:spPr bwMode="auto">
              <a:xfrm>
                <a:off x="4319345" y="2550017"/>
                <a:ext cx="41849" cy="115487"/>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6" name="Freeform 496"/>
              <p:cNvSpPr>
                <a:spLocks noChangeAspect="1"/>
              </p:cNvSpPr>
              <p:nvPr/>
            </p:nvSpPr>
            <p:spPr bwMode="auto">
              <a:xfrm>
                <a:off x="4319345" y="2285858"/>
                <a:ext cx="41849" cy="115487"/>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7" name="Freeform 501"/>
              <p:cNvSpPr>
                <a:spLocks noChangeAspect="1"/>
              </p:cNvSpPr>
              <p:nvPr/>
            </p:nvSpPr>
            <p:spPr bwMode="auto">
              <a:xfrm>
                <a:off x="4319345" y="2707982"/>
                <a:ext cx="41849" cy="115487"/>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8" name="Freeform 506"/>
              <p:cNvSpPr>
                <a:spLocks noChangeAspect="1"/>
              </p:cNvSpPr>
              <p:nvPr/>
            </p:nvSpPr>
            <p:spPr bwMode="auto">
              <a:xfrm>
                <a:off x="4319345" y="2653557"/>
                <a:ext cx="41849" cy="119469"/>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99" name="Freeform 511"/>
              <p:cNvSpPr>
                <a:spLocks noChangeAspect="1"/>
              </p:cNvSpPr>
              <p:nvPr/>
            </p:nvSpPr>
            <p:spPr bwMode="auto">
              <a:xfrm>
                <a:off x="4319345" y="2604442"/>
                <a:ext cx="41849" cy="115487"/>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0" name="Freeform 520"/>
              <p:cNvSpPr>
                <a:spLocks noChangeAspect="1"/>
              </p:cNvSpPr>
              <p:nvPr/>
            </p:nvSpPr>
            <p:spPr bwMode="auto">
              <a:xfrm>
                <a:off x="4213539" y="1967274"/>
                <a:ext cx="147655" cy="66372"/>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D99E5F"/>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1" name="Rectangle 400"/>
              <p:cNvSpPr>
                <a:spLocks noChangeAspect="1" noChangeArrowheads="1"/>
              </p:cNvSpPr>
              <p:nvPr/>
            </p:nvSpPr>
            <p:spPr bwMode="auto">
              <a:xfrm>
                <a:off x="4213539" y="2299133"/>
                <a:ext cx="105806" cy="47788"/>
              </a:xfrm>
              <a:prstGeom prst="rect">
                <a:avLst/>
              </a:prstGeom>
              <a:solidFill>
                <a:srgbClr val="887765"/>
              </a:solidFill>
              <a:ln w="9525">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2" name="Freeform 529"/>
              <p:cNvSpPr>
                <a:spLocks noChangeAspect="1"/>
              </p:cNvSpPr>
              <p:nvPr/>
            </p:nvSpPr>
            <p:spPr bwMode="auto">
              <a:xfrm>
                <a:off x="4319345" y="2231433"/>
                <a:ext cx="41849" cy="115487"/>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9525"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3" name="Freeform 530"/>
              <p:cNvSpPr>
                <a:spLocks noChangeAspect="1"/>
              </p:cNvSpPr>
              <p:nvPr/>
            </p:nvSpPr>
            <p:spPr bwMode="auto">
              <a:xfrm>
                <a:off x="4214329" y="1916832"/>
                <a:ext cx="148444" cy="66372"/>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9525"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4" name="Rectangle 403"/>
              <p:cNvSpPr>
                <a:spLocks noChangeAspect="1" noChangeArrowheads="1"/>
              </p:cNvSpPr>
              <p:nvPr/>
            </p:nvSpPr>
            <p:spPr bwMode="auto">
              <a:xfrm>
                <a:off x="4214329" y="1983204"/>
                <a:ext cx="105806" cy="49115"/>
              </a:xfrm>
              <a:prstGeom prst="rect">
                <a:avLst/>
              </a:prstGeom>
              <a:solidFill>
                <a:srgbClr val="1FBD1F"/>
              </a:solidFill>
              <a:ln w="9525">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5" name="Freeform 532"/>
              <p:cNvSpPr>
                <a:spLocks noChangeAspect="1"/>
              </p:cNvSpPr>
              <p:nvPr/>
            </p:nvSpPr>
            <p:spPr bwMode="auto">
              <a:xfrm>
                <a:off x="4320135" y="1916832"/>
                <a:ext cx="42638" cy="115487"/>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9525"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6" name="Rectangle 405"/>
              <p:cNvSpPr>
                <a:spLocks noChangeAspect="1" noChangeArrowheads="1"/>
              </p:cNvSpPr>
              <p:nvPr/>
            </p:nvSpPr>
            <p:spPr bwMode="auto">
              <a:xfrm>
                <a:off x="4212750" y="2824796"/>
                <a:ext cx="105806" cy="50442"/>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7" name="Rectangle 406"/>
              <p:cNvSpPr>
                <a:spLocks noChangeAspect="1" noChangeArrowheads="1"/>
              </p:cNvSpPr>
              <p:nvPr/>
            </p:nvSpPr>
            <p:spPr bwMode="auto">
              <a:xfrm>
                <a:off x="4212750" y="2877893"/>
                <a:ext cx="105806" cy="4911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8" name="Rectangle 407"/>
              <p:cNvSpPr>
                <a:spLocks noChangeAspect="1" noChangeArrowheads="1"/>
              </p:cNvSpPr>
              <p:nvPr/>
            </p:nvSpPr>
            <p:spPr bwMode="auto">
              <a:xfrm>
                <a:off x="4211960" y="2930990"/>
                <a:ext cx="105806" cy="49115"/>
              </a:xfrm>
              <a:prstGeom prst="rect">
                <a:avLst/>
              </a:prstGeom>
              <a:solidFill>
                <a:srgbClr val="6C4824"/>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09" name="Rectangle 408"/>
              <p:cNvSpPr>
                <a:spLocks noChangeAspect="1" noChangeArrowheads="1"/>
              </p:cNvSpPr>
              <p:nvPr/>
            </p:nvSpPr>
            <p:spPr bwMode="auto">
              <a:xfrm>
                <a:off x="4212750" y="2978778"/>
                <a:ext cx="105806" cy="4911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10" name="Rectangle 409"/>
              <p:cNvSpPr>
                <a:spLocks noChangeAspect="1" noChangeArrowheads="1"/>
              </p:cNvSpPr>
              <p:nvPr/>
            </p:nvSpPr>
            <p:spPr bwMode="auto">
              <a:xfrm>
                <a:off x="4211960" y="3027893"/>
                <a:ext cx="105806" cy="49115"/>
              </a:xfrm>
              <a:prstGeom prst="rect">
                <a:avLst/>
              </a:prstGeom>
              <a:solidFill>
                <a:srgbClr val="0070C0"/>
              </a:solidFill>
              <a:ln w="9525">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11" name="Freeform 981"/>
              <p:cNvSpPr>
                <a:spLocks noChangeAspect="1"/>
              </p:cNvSpPr>
              <p:nvPr/>
            </p:nvSpPr>
            <p:spPr bwMode="auto">
              <a:xfrm>
                <a:off x="4319345" y="2758424"/>
                <a:ext cx="42638" cy="114159"/>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12" name="Freeform 986"/>
              <p:cNvSpPr>
                <a:spLocks noChangeAspect="1"/>
              </p:cNvSpPr>
              <p:nvPr/>
            </p:nvSpPr>
            <p:spPr bwMode="auto">
              <a:xfrm>
                <a:off x="4319345" y="2811521"/>
                <a:ext cx="42638" cy="115487"/>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13" name="Freeform 991"/>
              <p:cNvSpPr>
                <a:spLocks noChangeAspect="1"/>
              </p:cNvSpPr>
              <p:nvPr/>
            </p:nvSpPr>
            <p:spPr bwMode="auto">
              <a:xfrm>
                <a:off x="4319345" y="2968158"/>
                <a:ext cx="42638" cy="115487"/>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14" name="Freeform 996"/>
              <p:cNvSpPr>
                <a:spLocks noChangeAspect="1"/>
              </p:cNvSpPr>
              <p:nvPr/>
            </p:nvSpPr>
            <p:spPr bwMode="auto">
              <a:xfrm>
                <a:off x="4319345" y="2913734"/>
                <a:ext cx="42638" cy="120796"/>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0070C0"/>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415" name="Freeform 1001"/>
              <p:cNvSpPr>
                <a:spLocks noChangeAspect="1"/>
              </p:cNvSpPr>
              <p:nvPr/>
            </p:nvSpPr>
            <p:spPr bwMode="auto">
              <a:xfrm>
                <a:off x="4319345" y="2864619"/>
                <a:ext cx="42638" cy="115487"/>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9525"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grpSp>
        <p:sp>
          <p:nvSpPr>
            <p:cNvPr id="368" name="Line 319"/>
            <p:cNvSpPr>
              <a:spLocks noChangeAspect="1" noChangeShapeType="1"/>
            </p:cNvSpPr>
            <p:nvPr/>
          </p:nvSpPr>
          <p:spPr bwMode="auto">
            <a:xfrm>
              <a:off x="1907704" y="3189213"/>
              <a:ext cx="0" cy="103187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69" name="Text Box 672"/>
            <p:cNvSpPr txBox="1">
              <a:spLocks noChangeAspect="1" noChangeArrowheads="1"/>
            </p:cNvSpPr>
            <p:nvPr/>
          </p:nvSpPr>
          <p:spPr bwMode="auto">
            <a:xfrm>
              <a:off x="1535921" y="3509392"/>
              <a:ext cx="407483" cy="33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Arial" pitchFamily="34" charset="0"/>
                  <a:cs typeface="Arial" pitchFamily="34" charset="0"/>
                </a:rPr>
                <a:t>4m</a:t>
              </a:r>
            </a:p>
          </p:txBody>
        </p:sp>
        <p:sp>
          <p:nvSpPr>
            <p:cNvPr id="370" name="Line 94"/>
            <p:cNvSpPr>
              <a:spLocks noChangeAspect="1" noChangeShapeType="1"/>
            </p:cNvSpPr>
            <p:nvPr/>
          </p:nvSpPr>
          <p:spPr bwMode="auto">
            <a:xfrm>
              <a:off x="1989237" y="3035052"/>
              <a:ext cx="30321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200">
                <a:latin typeface="+mj-lt"/>
              </a:endParaRPr>
            </a:p>
          </p:txBody>
        </p:sp>
        <p:sp>
          <p:nvSpPr>
            <p:cNvPr id="371" name="Text Box 95"/>
            <p:cNvSpPr txBox="1">
              <a:spLocks noChangeAspect="1" noChangeArrowheads="1"/>
            </p:cNvSpPr>
            <p:nvPr/>
          </p:nvSpPr>
          <p:spPr bwMode="auto">
            <a:xfrm>
              <a:off x="1907704" y="2694062"/>
              <a:ext cx="407483" cy="33877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latin typeface="Arial" pitchFamily="34" charset="0"/>
                  <a:cs typeface="Arial" pitchFamily="34" charset="0"/>
                </a:rPr>
                <a:t>1m</a:t>
              </a:r>
            </a:p>
          </p:txBody>
        </p:sp>
      </p:grpSp>
      <p:sp>
        <p:nvSpPr>
          <p:cNvPr id="3" name="ZoneTexte 2"/>
          <p:cNvSpPr txBox="1"/>
          <p:nvPr/>
        </p:nvSpPr>
        <p:spPr>
          <a:xfrm>
            <a:off x="636660" y="1988521"/>
            <a:ext cx="2026645" cy="415498"/>
          </a:xfrm>
          <a:prstGeom prst="rect">
            <a:avLst/>
          </a:prstGeom>
          <a:noFill/>
        </p:spPr>
        <p:txBody>
          <a:bodyPr wrap="none" rtlCol="0">
            <a:spAutoFit/>
          </a:bodyPr>
          <a:lstStyle/>
          <a:p>
            <a:r>
              <a:rPr lang="fr-FR" b="1" dirty="0" smtClean="0"/>
              <a:t>Témoin agricole</a:t>
            </a:r>
            <a:endParaRPr lang="fr-FR" b="1" dirty="0"/>
          </a:p>
        </p:txBody>
      </p:sp>
      <p:sp>
        <p:nvSpPr>
          <p:cNvPr id="1032" name="ZoneTexte 1031"/>
          <p:cNvSpPr txBox="1"/>
          <p:nvPr/>
        </p:nvSpPr>
        <p:spPr>
          <a:xfrm>
            <a:off x="7858264" y="1940840"/>
            <a:ext cx="2105192" cy="415498"/>
          </a:xfrm>
          <a:prstGeom prst="rect">
            <a:avLst/>
          </a:prstGeom>
          <a:noFill/>
        </p:spPr>
        <p:txBody>
          <a:bodyPr wrap="none" rtlCol="0">
            <a:spAutoFit/>
          </a:bodyPr>
          <a:lstStyle/>
          <a:p>
            <a:r>
              <a:rPr lang="fr-FR" b="1" dirty="0" smtClean="0"/>
              <a:t>Témoin forestier</a:t>
            </a:r>
            <a:endParaRPr lang="fr-FR" b="1" dirty="0"/>
          </a:p>
        </p:txBody>
      </p:sp>
      <p:sp>
        <p:nvSpPr>
          <p:cNvPr id="4" name="ZoneTexte 3"/>
          <p:cNvSpPr txBox="1"/>
          <p:nvPr/>
        </p:nvSpPr>
        <p:spPr>
          <a:xfrm>
            <a:off x="3258691" y="1602358"/>
            <a:ext cx="3877985" cy="1569660"/>
          </a:xfrm>
          <a:prstGeom prst="rect">
            <a:avLst/>
          </a:prstGeom>
          <a:noFill/>
        </p:spPr>
        <p:txBody>
          <a:bodyPr wrap="none" rtlCol="0">
            <a:spAutoFit/>
          </a:bodyPr>
          <a:lstStyle/>
          <a:p>
            <a:pPr algn="ctr"/>
            <a:r>
              <a:rPr lang="fr-FR" sz="2400" dirty="0" smtClean="0"/>
              <a:t>Même sol</a:t>
            </a:r>
          </a:p>
          <a:p>
            <a:pPr algn="ctr"/>
            <a:r>
              <a:rPr lang="fr-FR" sz="2400" dirty="0" smtClean="0"/>
              <a:t>Même climat</a:t>
            </a:r>
          </a:p>
          <a:p>
            <a:pPr algn="ctr"/>
            <a:r>
              <a:rPr lang="fr-FR" sz="2400" dirty="0" smtClean="0"/>
              <a:t>Même itinéraires techniques</a:t>
            </a:r>
          </a:p>
          <a:p>
            <a:pPr algn="ctr"/>
            <a:r>
              <a:rPr lang="fr-FR" sz="2400" dirty="0" smtClean="0"/>
              <a:t>Simulations sur 40 ans</a:t>
            </a:r>
            <a:endParaRPr lang="fr-FR" sz="2400" dirty="0"/>
          </a:p>
        </p:txBody>
      </p:sp>
      <p:sp>
        <p:nvSpPr>
          <p:cNvPr id="5" name="Flèche vers le bas 4"/>
          <p:cNvSpPr/>
          <p:nvPr/>
        </p:nvSpPr>
        <p:spPr>
          <a:xfrm>
            <a:off x="1424770" y="4236488"/>
            <a:ext cx="503625" cy="730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3" name="Flèche vers le bas 1032"/>
          <p:cNvSpPr/>
          <p:nvPr/>
        </p:nvSpPr>
        <p:spPr>
          <a:xfrm>
            <a:off x="8622851" y="4194646"/>
            <a:ext cx="503625" cy="730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7858264" y="5617986"/>
            <a:ext cx="764588" cy="667009"/>
          </a:xfrm>
          <a:prstGeom prst="straightConnector1">
            <a:avLst/>
          </a:prstGeom>
          <a:ln w="28575">
            <a:solidFill>
              <a:srgbClr val="037719"/>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728241" y="4966948"/>
            <a:ext cx="1787034" cy="646331"/>
          </a:xfrm>
          <a:prstGeom prst="rect">
            <a:avLst/>
          </a:prstGeom>
          <a:noFill/>
        </p:spPr>
        <p:txBody>
          <a:bodyPr wrap="square" rtlCol="0">
            <a:spAutoFit/>
          </a:bodyPr>
          <a:lstStyle/>
          <a:p>
            <a:pPr algn="ctr"/>
            <a:r>
              <a:rPr lang="fr-FR" sz="1800" dirty="0" smtClean="0"/>
              <a:t>Végétation spontanée</a:t>
            </a:r>
          </a:p>
        </p:txBody>
      </p:sp>
      <p:grpSp>
        <p:nvGrpSpPr>
          <p:cNvPr id="416" name="Groupe 415"/>
          <p:cNvGrpSpPr>
            <a:grpSpLocks noChangeAspect="1"/>
          </p:cNvGrpSpPr>
          <p:nvPr/>
        </p:nvGrpSpPr>
        <p:grpSpPr>
          <a:xfrm>
            <a:off x="3258691" y="4915006"/>
            <a:ext cx="3418895" cy="2520000"/>
            <a:chOff x="1686758" y="692696"/>
            <a:chExt cx="3961271" cy="3257466"/>
          </a:xfrm>
        </p:grpSpPr>
        <p:sp>
          <p:nvSpPr>
            <p:cNvPr id="417" name="Text Box 672"/>
            <p:cNvSpPr txBox="1">
              <a:spLocks noChangeAspect="1" noChangeArrowheads="1"/>
            </p:cNvSpPr>
            <p:nvPr/>
          </p:nvSpPr>
          <p:spPr bwMode="auto">
            <a:xfrm>
              <a:off x="1686758" y="3174718"/>
              <a:ext cx="41757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700" dirty="0">
                  <a:latin typeface="Arial" pitchFamily="34" charset="0"/>
                  <a:cs typeface="Arial" pitchFamily="34" charset="0"/>
                </a:rPr>
                <a:t>4m</a:t>
              </a:r>
            </a:p>
          </p:txBody>
        </p:sp>
        <p:sp>
          <p:nvSpPr>
            <p:cNvPr id="418" name="Freeform 490"/>
            <p:cNvSpPr>
              <a:spLocks noChangeAspect="1"/>
            </p:cNvSpPr>
            <p:nvPr/>
          </p:nvSpPr>
          <p:spPr bwMode="auto">
            <a:xfrm>
              <a:off x="3722824"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19" name="Freeform 491"/>
            <p:cNvSpPr>
              <a:spLocks noChangeAspect="1"/>
            </p:cNvSpPr>
            <p:nvPr/>
          </p:nvSpPr>
          <p:spPr bwMode="auto">
            <a:xfrm>
              <a:off x="3639274"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20" name="Freeform 321"/>
            <p:cNvSpPr>
              <a:spLocks noChangeAspect="1"/>
            </p:cNvSpPr>
            <p:nvPr/>
          </p:nvSpPr>
          <p:spPr bwMode="auto">
            <a:xfrm>
              <a:off x="3799082" y="2582486"/>
              <a:ext cx="285252" cy="62194"/>
            </a:xfrm>
            <a:custGeom>
              <a:avLst/>
              <a:gdLst>
                <a:gd name="T0" fmla="*/ 166 w 554"/>
                <a:gd name="T1" fmla="*/ 0 h 156"/>
                <a:gd name="T2" fmla="*/ 366 w 554"/>
                <a:gd name="T3" fmla="*/ 0 h 156"/>
                <a:gd name="T4" fmla="*/ 554 w 554"/>
                <a:gd name="T5" fmla="*/ 0 h 156"/>
                <a:gd name="T6" fmla="*/ 477 w 554"/>
                <a:gd name="T7" fmla="*/ 83 h 156"/>
                <a:gd name="T8" fmla="*/ 399 w 554"/>
                <a:gd name="T9" fmla="*/ 156 h 156"/>
                <a:gd name="T10" fmla="*/ 199 w 554"/>
                <a:gd name="T11" fmla="*/ 156 h 156"/>
                <a:gd name="T12" fmla="*/ 0 w 554"/>
                <a:gd name="T13" fmla="*/ 156 h 156"/>
                <a:gd name="T14" fmla="*/ 77 w 554"/>
                <a:gd name="T15" fmla="*/ 83 h 156"/>
                <a:gd name="T16" fmla="*/ 166 w 55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56">
                  <a:moveTo>
                    <a:pt x="166" y="0"/>
                  </a:moveTo>
                  <a:lnTo>
                    <a:pt x="366" y="0"/>
                  </a:lnTo>
                  <a:lnTo>
                    <a:pt x="554" y="0"/>
                  </a:lnTo>
                  <a:lnTo>
                    <a:pt x="477" y="83"/>
                  </a:lnTo>
                  <a:lnTo>
                    <a:pt x="399" y="156"/>
                  </a:lnTo>
                  <a:lnTo>
                    <a:pt x="199" y="156"/>
                  </a:lnTo>
                  <a:lnTo>
                    <a:pt x="0" y="156"/>
                  </a:lnTo>
                  <a:lnTo>
                    <a:pt x="77" y="83"/>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21" name="Freeform 415"/>
            <p:cNvSpPr>
              <a:spLocks noChangeAspect="1"/>
            </p:cNvSpPr>
            <p:nvPr/>
          </p:nvSpPr>
          <p:spPr bwMode="auto">
            <a:xfrm>
              <a:off x="3966723" y="2398903"/>
              <a:ext cx="85238" cy="11614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22" name="Freeform 420"/>
            <p:cNvSpPr>
              <a:spLocks noChangeAspect="1"/>
            </p:cNvSpPr>
            <p:nvPr/>
          </p:nvSpPr>
          <p:spPr bwMode="auto">
            <a:xfrm>
              <a:off x="3885705" y="2464093"/>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23" name="Freeform 421"/>
            <p:cNvSpPr>
              <a:spLocks noChangeAspect="1"/>
            </p:cNvSpPr>
            <p:nvPr/>
          </p:nvSpPr>
          <p:spPr bwMode="auto">
            <a:xfrm>
              <a:off x="3754894" y="2401899"/>
              <a:ext cx="286096" cy="6219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24" name="Freeform 422"/>
            <p:cNvSpPr>
              <a:spLocks noChangeAspect="1"/>
            </p:cNvSpPr>
            <p:nvPr/>
          </p:nvSpPr>
          <p:spPr bwMode="auto">
            <a:xfrm>
              <a:off x="3679783" y="246409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26" name="Freeform 405"/>
            <p:cNvSpPr>
              <a:spLocks noChangeAspect="1"/>
            </p:cNvSpPr>
            <p:nvPr/>
          </p:nvSpPr>
          <p:spPr bwMode="auto">
            <a:xfrm>
              <a:off x="3885705" y="2515796"/>
              <a:ext cx="280188" cy="6669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28" name="Line 5"/>
            <p:cNvSpPr>
              <a:spLocks noChangeAspect="1" noChangeShapeType="1"/>
            </p:cNvSpPr>
            <p:nvPr/>
          </p:nvSpPr>
          <p:spPr bwMode="auto">
            <a:xfrm>
              <a:off x="2989441" y="2219046"/>
              <a:ext cx="2657745"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29" name="Freeform 402"/>
            <p:cNvSpPr>
              <a:spLocks noChangeAspect="1"/>
            </p:cNvSpPr>
            <p:nvPr/>
          </p:nvSpPr>
          <p:spPr bwMode="auto">
            <a:xfrm>
              <a:off x="4132136" y="2326219"/>
              <a:ext cx="285252" cy="65941"/>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31" name="Freeform 403"/>
            <p:cNvSpPr>
              <a:spLocks noChangeAspect="1"/>
            </p:cNvSpPr>
            <p:nvPr/>
          </p:nvSpPr>
          <p:spPr bwMode="auto">
            <a:xfrm>
              <a:off x="4045210" y="2392158"/>
              <a:ext cx="292003" cy="6669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32" name="Freeform 404"/>
            <p:cNvSpPr>
              <a:spLocks noChangeAspect="1"/>
            </p:cNvSpPr>
            <p:nvPr/>
          </p:nvSpPr>
          <p:spPr bwMode="auto">
            <a:xfrm>
              <a:off x="3965880" y="2458848"/>
              <a:ext cx="285252" cy="56949"/>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33" name="Freeform 416"/>
            <p:cNvSpPr>
              <a:spLocks noChangeAspect="1"/>
            </p:cNvSpPr>
            <p:nvPr/>
          </p:nvSpPr>
          <p:spPr bwMode="auto">
            <a:xfrm>
              <a:off x="4051962" y="2341204"/>
              <a:ext cx="85238" cy="11614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34" name="Freeform 417"/>
            <p:cNvSpPr>
              <a:spLocks noChangeAspect="1"/>
            </p:cNvSpPr>
            <p:nvPr/>
          </p:nvSpPr>
          <p:spPr bwMode="auto">
            <a:xfrm>
              <a:off x="4135511" y="2275264"/>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35" name="Freeform 418"/>
            <p:cNvSpPr>
              <a:spLocks noChangeAspect="1"/>
            </p:cNvSpPr>
            <p:nvPr/>
          </p:nvSpPr>
          <p:spPr bwMode="auto">
            <a:xfrm>
              <a:off x="3929590" y="227526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36" name="Freeform 419"/>
            <p:cNvSpPr>
              <a:spLocks noChangeAspect="1"/>
            </p:cNvSpPr>
            <p:nvPr/>
          </p:nvSpPr>
          <p:spPr bwMode="auto">
            <a:xfrm>
              <a:off x="3846040" y="2341204"/>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pic>
          <p:nvPicPr>
            <p:cNvPr id="437" name="Image 4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606" y="692696"/>
              <a:ext cx="1972874" cy="1989784"/>
            </a:xfrm>
            <a:prstGeom prst="rect">
              <a:avLst/>
            </a:prstGeom>
          </p:spPr>
        </p:pic>
        <p:sp>
          <p:nvSpPr>
            <p:cNvPr id="438" name="Rectangle 437"/>
            <p:cNvSpPr>
              <a:spLocks noChangeAspect="1" noChangeArrowheads="1"/>
            </p:cNvSpPr>
            <p:nvPr/>
          </p:nvSpPr>
          <p:spPr bwMode="auto">
            <a:xfrm>
              <a:off x="4087407" y="2897951"/>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39" name="Rectangle 438"/>
            <p:cNvSpPr>
              <a:spLocks noChangeAspect="1" noChangeArrowheads="1"/>
            </p:cNvSpPr>
            <p:nvPr/>
          </p:nvSpPr>
          <p:spPr bwMode="auto">
            <a:xfrm>
              <a:off x="4292484" y="2897951"/>
              <a:ext cx="206766"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0" name="Rectangle 439"/>
            <p:cNvSpPr>
              <a:spLocks noChangeAspect="1" noChangeArrowheads="1"/>
            </p:cNvSpPr>
            <p:nvPr/>
          </p:nvSpPr>
          <p:spPr bwMode="auto">
            <a:xfrm>
              <a:off x="4499250" y="2897951"/>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1" name="Rectangle 440"/>
            <p:cNvSpPr>
              <a:spLocks noChangeAspect="1" noChangeArrowheads="1"/>
            </p:cNvSpPr>
            <p:nvPr/>
          </p:nvSpPr>
          <p:spPr bwMode="auto">
            <a:xfrm>
              <a:off x="4706192" y="2897951"/>
              <a:ext cx="200014"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2" name="Rectangle 441"/>
            <p:cNvSpPr>
              <a:spLocks noChangeAspect="1" noChangeArrowheads="1"/>
            </p:cNvSpPr>
            <p:nvPr/>
          </p:nvSpPr>
          <p:spPr bwMode="auto">
            <a:xfrm>
              <a:off x="4087407" y="3000608"/>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3" name="Rectangle 442"/>
            <p:cNvSpPr>
              <a:spLocks noChangeAspect="1" noChangeArrowheads="1"/>
            </p:cNvSpPr>
            <p:nvPr/>
          </p:nvSpPr>
          <p:spPr bwMode="auto">
            <a:xfrm>
              <a:off x="4292484" y="3000608"/>
              <a:ext cx="206766"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4" name="Rectangle 443"/>
            <p:cNvSpPr>
              <a:spLocks noChangeAspect="1" noChangeArrowheads="1"/>
            </p:cNvSpPr>
            <p:nvPr/>
          </p:nvSpPr>
          <p:spPr bwMode="auto">
            <a:xfrm>
              <a:off x="4499250" y="3000608"/>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5" name="Rectangle 444"/>
            <p:cNvSpPr>
              <a:spLocks noChangeAspect="1" noChangeArrowheads="1"/>
            </p:cNvSpPr>
            <p:nvPr/>
          </p:nvSpPr>
          <p:spPr bwMode="auto">
            <a:xfrm>
              <a:off x="4706192" y="3000608"/>
              <a:ext cx="200014"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6" name="Rectangle 445"/>
            <p:cNvSpPr>
              <a:spLocks noChangeAspect="1" noChangeArrowheads="1"/>
            </p:cNvSpPr>
            <p:nvPr/>
          </p:nvSpPr>
          <p:spPr bwMode="auto">
            <a:xfrm>
              <a:off x="4087407" y="3054559"/>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7" name="Rectangle 446"/>
            <p:cNvSpPr>
              <a:spLocks noChangeAspect="1" noChangeArrowheads="1"/>
            </p:cNvSpPr>
            <p:nvPr/>
          </p:nvSpPr>
          <p:spPr bwMode="auto">
            <a:xfrm>
              <a:off x="4292484" y="3054559"/>
              <a:ext cx="206766"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8" name="Rectangle 447"/>
            <p:cNvSpPr>
              <a:spLocks noChangeAspect="1" noChangeArrowheads="1"/>
            </p:cNvSpPr>
            <p:nvPr/>
          </p:nvSpPr>
          <p:spPr bwMode="auto">
            <a:xfrm>
              <a:off x="4499250" y="3054559"/>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49" name="Rectangle 448"/>
            <p:cNvSpPr>
              <a:spLocks noChangeAspect="1" noChangeArrowheads="1"/>
            </p:cNvSpPr>
            <p:nvPr/>
          </p:nvSpPr>
          <p:spPr bwMode="auto">
            <a:xfrm>
              <a:off x="4706192" y="3054559"/>
              <a:ext cx="200014"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0" name="Rectangle 449"/>
            <p:cNvSpPr>
              <a:spLocks noChangeAspect="1" noChangeArrowheads="1"/>
            </p:cNvSpPr>
            <p:nvPr/>
          </p:nvSpPr>
          <p:spPr bwMode="auto">
            <a:xfrm>
              <a:off x="4087407" y="3104014"/>
              <a:ext cx="205077" cy="59196"/>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1" name="Rectangle 450"/>
            <p:cNvSpPr>
              <a:spLocks noChangeAspect="1" noChangeArrowheads="1"/>
            </p:cNvSpPr>
            <p:nvPr/>
          </p:nvSpPr>
          <p:spPr bwMode="auto">
            <a:xfrm>
              <a:off x="4292484" y="3104014"/>
              <a:ext cx="206766" cy="59196"/>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2" name="Rectangle 451"/>
            <p:cNvSpPr>
              <a:spLocks noChangeAspect="1" noChangeArrowheads="1"/>
            </p:cNvSpPr>
            <p:nvPr/>
          </p:nvSpPr>
          <p:spPr bwMode="auto">
            <a:xfrm>
              <a:off x="4499250" y="3104014"/>
              <a:ext cx="205077" cy="59196"/>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3" name="Rectangle 452"/>
            <p:cNvSpPr>
              <a:spLocks noChangeAspect="1" noChangeArrowheads="1"/>
            </p:cNvSpPr>
            <p:nvPr/>
          </p:nvSpPr>
          <p:spPr bwMode="auto">
            <a:xfrm>
              <a:off x="4706192" y="3104014"/>
              <a:ext cx="200014" cy="59196"/>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4" name="Rectangle 453"/>
            <p:cNvSpPr>
              <a:spLocks noChangeAspect="1" noChangeArrowheads="1"/>
            </p:cNvSpPr>
            <p:nvPr/>
          </p:nvSpPr>
          <p:spPr bwMode="auto">
            <a:xfrm>
              <a:off x="4087407" y="2947406"/>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5" name="Rectangle 454"/>
            <p:cNvSpPr>
              <a:spLocks noChangeAspect="1" noChangeArrowheads="1"/>
            </p:cNvSpPr>
            <p:nvPr/>
          </p:nvSpPr>
          <p:spPr bwMode="auto">
            <a:xfrm>
              <a:off x="4292484" y="2947406"/>
              <a:ext cx="206766"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6" name="Rectangle 455"/>
            <p:cNvSpPr>
              <a:spLocks noChangeAspect="1" noChangeArrowheads="1"/>
            </p:cNvSpPr>
            <p:nvPr/>
          </p:nvSpPr>
          <p:spPr bwMode="auto">
            <a:xfrm>
              <a:off x="4499250" y="2947406"/>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7" name="Rectangle 456"/>
            <p:cNvSpPr>
              <a:spLocks noChangeAspect="1" noChangeArrowheads="1"/>
            </p:cNvSpPr>
            <p:nvPr/>
          </p:nvSpPr>
          <p:spPr bwMode="auto">
            <a:xfrm>
              <a:off x="4706192" y="2947406"/>
              <a:ext cx="200014"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8" name="Rectangle 457"/>
            <p:cNvSpPr>
              <a:spLocks noChangeAspect="1" noChangeArrowheads="1"/>
            </p:cNvSpPr>
            <p:nvPr/>
          </p:nvSpPr>
          <p:spPr bwMode="auto">
            <a:xfrm>
              <a:off x="4087407" y="3265868"/>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59" name="Rectangle 458"/>
            <p:cNvSpPr>
              <a:spLocks noChangeAspect="1" noChangeArrowheads="1"/>
            </p:cNvSpPr>
            <p:nvPr/>
          </p:nvSpPr>
          <p:spPr bwMode="auto">
            <a:xfrm>
              <a:off x="4292484" y="3265868"/>
              <a:ext cx="206766"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0" name="Rectangle 459"/>
            <p:cNvSpPr>
              <a:spLocks noChangeAspect="1" noChangeArrowheads="1"/>
            </p:cNvSpPr>
            <p:nvPr/>
          </p:nvSpPr>
          <p:spPr bwMode="auto">
            <a:xfrm>
              <a:off x="4499250" y="3265868"/>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1" name="Rectangle 460"/>
            <p:cNvSpPr>
              <a:spLocks noChangeAspect="1" noChangeArrowheads="1"/>
            </p:cNvSpPr>
            <p:nvPr/>
          </p:nvSpPr>
          <p:spPr bwMode="auto">
            <a:xfrm>
              <a:off x="4706192" y="3265868"/>
              <a:ext cx="200014"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2" name="Rectangle 461"/>
            <p:cNvSpPr>
              <a:spLocks noChangeAspect="1" noChangeArrowheads="1"/>
            </p:cNvSpPr>
            <p:nvPr/>
          </p:nvSpPr>
          <p:spPr bwMode="auto">
            <a:xfrm>
              <a:off x="4087407" y="3319819"/>
              <a:ext cx="205077" cy="49455"/>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3" name="Rectangle 462"/>
            <p:cNvSpPr>
              <a:spLocks noChangeAspect="1" noChangeArrowheads="1"/>
            </p:cNvSpPr>
            <p:nvPr/>
          </p:nvSpPr>
          <p:spPr bwMode="auto">
            <a:xfrm>
              <a:off x="4292484" y="3319819"/>
              <a:ext cx="206766" cy="49455"/>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4" name="Rectangle 463"/>
            <p:cNvSpPr>
              <a:spLocks noChangeAspect="1" noChangeArrowheads="1"/>
            </p:cNvSpPr>
            <p:nvPr/>
          </p:nvSpPr>
          <p:spPr bwMode="auto">
            <a:xfrm>
              <a:off x="4499250" y="3319819"/>
              <a:ext cx="205077" cy="49455"/>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5" name="Rectangle 464"/>
            <p:cNvSpPr>
              <a:spLocks noChangeAspect="1" noChangeArrowheads="1"/>
            </p:cNvSpPr>
            <p:nvPr/>
          </p:nvSpPr>
          <p:spPr bwMode="auto">
            <a:xfrm>
              <a:off x="4706192" y="3319819"/>
              <a:ext cx="200014" cy="49455"/>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6" name="Rectangle 465"/>
            <p:cNvSpPr>
              <a:spLocks noChangeAspect="1" noChangeArrowheads="1"/>
            </p:cNvSpPr>
            <p:nvPr/>
          </p:nvSpPr>
          <p:spPr bwMode="auto">
            <a:xfrm>
              <a:off x="4087407" y="3369275"/>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7" name="Rectangle 466"/>
            <p:cNvSpPr>
              <a:spLocks noChangeAspect="1" noChangeArrowheads="1"/>
            </p:cNvSpPr>
            <p:nvPr/>
          </p:nvSpPr>
          <p:spPr bwMode="auto">
            <a:xfrm>
              <a:off x="4292484" y="3369275"/>
              <a:ext cx="206766"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8" name="Rectangle 467"/>
            <p:cNvSpPr>
              <a:spLocks noChangeAspect="1" noChangeArrowheads="1"/>
            </p:cNvSpPr>
            <p:nvPr/>
          </p:nvSpPr>
          <p:spPr bwMode="auto">
            <a:xfrm>
              <a:off x="4499250" y="3369275"/>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69" name="Rectangle 468"/>
            <p:cNvSpPr>
              <a:spLocks noChangeAspect="1" noChangeArrowheads="1"/>
            </p:cNvSpPr>
            <p:nvPr/>
          </p:nvSpPr>
          <p:spPr bwMode="auto">
            <a:xfrm>
              <a:off x="4706192" y="3369275"/>
              <a:ext cx="200014"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0" name="Rectangle 469"/>
            <p:cNvSpPr>
              <a:spLocks noChangeAspect="1" noChangeArrowheads="1"/>
            </p:cNvSpPr>
            <p:nvPr/>
          </p:nvSpPr>
          <p:spPr bwMode="auto">
            <a:xfrm>
              <a:off x="4087407" y="3427721"/>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1" name="Rectangle 470"/>
            <p:cNvSpPr>
              <a:spLocks noChangeAspect="1" noChangeArrowheads="1"/>
            </p:cNvSpPr>
            <p:nvPr/>
          </p:nvSpPr>
          <p:spPr bwMode="auto">
            <a:xfrm>
              <a:off x="4292484" y="3427721"/>
              <a:ext cx="206766"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2" name="Rectangle 471"/>
            <p:cNvSpPr>
              <a:spLocks noChangeAspect="1" noChangeArrowheads="1"/>
            </p:cNvSpPr>
            <p:nvPr/>
          </p:nvSpPr>
          <p:spPr bwMode="auto">
            <a:xfrm>
              <a:off x="4499250" y="3427721"/>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3" name="Rectangle 472"/>
            <p:cNvSpPr>
              <a:spLocks noChangeAspect="1" noChangeArrowheads="1"/>
            </p:cNvSpPr>
            <p:nvPr/>
          </p:nvSpPr>
          <p:spPr bwMode="auto">
            <a:xfrm>
              <a:off x="4706192" y="3427721"/>
              <a:ext cx="200014"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4" name="Rectangle 473"/>
            <p:cNvSpPr>
              <a:spLocks noChangeAspect="1" noChangeArrowheads="1"/>
            </p:cNvSpPr>
            <p:nvPr/>
          </p:nvSpPr>
          <p:spPr bwMode="auto">
            <a:xfrm>
              <a:off x="4087407" y="3476427"/>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5" name="Rectangle 474"/>
            <p:cNvSpPr>
              <a:spLocks noChangeAspect="1" noChangeArrowheads="1"/>
            </p:cNvSpPr>
            <p:nvPr/>
          </p:nvSpPr>
          <p:spPr bwMode="auto">
            <a:xfrm>
              <a:off x="4292484" y="3476427"/>
              <a:ext cx="206766"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6" name="Rectangle 475"/>
            <p:cNvSpPr>
              <a:spLocks noChangeAspect="1" noChangeArrowheads="1"/>
            </p:cNvSpPr>
            <p:nvPr/>
          </p:nvSpPr>
          <p:spPr bwMode="auto">
            <a:xfrm>
              <a:off x="4499250" y="3476427"/>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7" name="Rectangle 476"/>
            <p:cNvSpPr>
              <a:spLocks noChangeAspect="1" noChangeArrowheads="1"/>
            </p:cNvSpPr>
            <p:nvPr/>
          </p:nvSpPr>
          <p:spPr bwMode="auto">
            <a:xfrm>
              <a:off x="4706192" y="3476427"/>
              <a:ext cx="200014"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8" name="Rectangle 477"/>
            <p:cNvSpPr>
              <a:spLocks noChangeAspect="1" noChangeArrowheads="1"/>
            </p:cNvSpPr>
            <p:nvPr/>
          </p:nvSpPr>
          <p:spPr bwMode="auto">
            <a:xfrm>
              <a:off x="4087407" y="3163210"/>
              <a:ext cx="205077" cy="48706"/>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79" name="Rectangle 478"/>
            <p:cNvSpPr>
              <a:spLocks noChangeAspect="1" noChangeArrowheads="1"/>
            </p:cNvSpPr>
            <p:nvPr/>
          </p:nvSpPr>
          <p:spPr bwMode="auto">
            <a:xfrm>
              <a:off x="4292484" y="3163210"/>
              <a:ext cx="206766" cy="48706"/>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0" name="Rectangle 479"/>
            <p:cNvSpPr>
              <a:spLocks noChangeAspect="1" noChangeArrowheads="1"/>
            </p:cNvSpPr>
            <p:nvPr/>
          </p:nvSpPr>
          <p:spPr bwMode="auto">
            <a:xfrm>
              <a:off x="4499250" y="3163210"/>
              <a:ext cx="205077" cy="48706"/>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1" name="Rectangle 480"/>
            <p:cNvSpPr>
              <a:spLocks noChangeAspect="1" noChangeArrowheads="1"/>
            </p:cNvSpPr>
            <p:nvPr/>
          </p:nvSpPr>
          <p:spPr bwMode="auto">
            <a:xfrm>
              <a:off x="4087407" y="3211917"/>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2" name="Rectangle 481"/>
            <p:cNvSpPr>
              <a:spLocks noChangeAspect="1" noChangeArrowheads="1"/>
            </p:cNvSpPr>
            <p:nvPr/>
          </p:nvSpPr>
          <p:spPr bwMode="auto">
            <a:xfrm>
              <a:off x="4292484" y="3211917"/>
              <a:ext cx="206766"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3" name="Rectangle 482"/>
            <p:cNvSpPr>
              <a:spLocks noChangeAspect="1" noChangeArrowheads="1"/>
            </p:cNvSpPr>
            <p:nvPr/>
          </p:nvSpPr>
          <p:spPr bwMode="auto">
            <a:xfrm>
              <a:off x="4499250" y="3211917"/>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4" name="Rectangle 483"/>
            <p:cNvSpPr>
              <a:spLocks noChangeAspect="1" noChangeArrowheads="1"/>
            </p:cNvSpPr>
            <p:nvPr/>
          </p:nvSpPr>
          <p:spPr bwMode="auto">
            <a:xfrm>
              <a:off x="4706192" y="3211917"/>
              <a:ext cx="200014"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5" name="Rectangle 484"/>
            <p:cNvSpPr>
              <a:spLocks noChangeAspect="1" noChangeArrowheads="1"/>
            </p:cNvSpPr>
            <p:nvPr/>
          </p:nvSpPr>
          <p:spPr bwMode="auto">
            <a:xfrm>
              <a:off x="4087407" y="363828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6" name="Rectangle 485"/>
            <p:cNvSpPr>
              <a:spLocks noChangeAspect="1" noChangeArrowheads="1"/>
            </p:cNvSpPr>
            <p:nvPr/>
          </p:nvSpPr>
          <p:spPr bwMode="auto">
            <a:xfrm>
              <a:off x="4292484" y="3638281"/>
              <a:ext cx="206766"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7" name="Rectangle 486"/>
            <p:cNvSpPr>
              <a:spLocks noChangeAspect="1" noChangeArrowheads="1"/>
            </p:cNvSpPr>
            <p:nvPr/>
          </p:nvSpPr>
          <p:spPr bwMode="auto">
            <a:xfrm>
              <a:off x="4499250" y="363828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8" name="Rectangle 487"/>
            <p:cNvSpPr>
              <a:spLocks noChangeAspect="1" noChangeArrowheads="1"/>
            </p:cNvSpPr>
            <p:nvPr/>
          </p:nvSpPr>
          <p:spPr bwMode="auto">
            <a:xfrm>
              <a:off x="4706192" y="3638281"/>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89" name="Rectangle 488"/>
            <p:cNvSpPr>
              <a:spLocks noChangeAspect="1" noChangeArrowheads="1"/>
            </p:cNvSpPr>
            <p:nvPr/>
          </p:nvSpPr>
          <p:spPr bwMode="auto">
            <a:xfrm>
              <a:off x="4087407" y="3584330"/>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0" name="Rectangle 489"/>
            <p:cNvSpPr>
              <a:spLocks noChangeAspect="1" noChangeArrowheads="1"/>
            </p:cNvSpPr>
            <p:nvPr/>
          </p:nvSpPr>
          <p:spPr bwMode="auto">
            <a:xfrm>
              <a:off x="4292484" y="3584330"/>
              <a:ext cx="206766"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1" name="Rectangle 490"/>
            <p:cNvSpPr>
              <a:spLocks noChangeAspect="1" noChangeArrowheads="1"/>
            </p:cNvSpPr>
            <p:nvPr/>
          </p:nvSpPr>
          <p:spPr bwMode="auto">
            <a:xfrm>
              <a:off x="4499250" y="3584330"/>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2" name="Rectangle 491"/>
            <p:cNvSpPr>
              <a:spLocks noChangeAspect="1" noChangeArrowheads="1"/>
            </p:cNvSpPr>
            <p:nvPr/>
          </p:nvSpPr>
          <p:spPr bwMode="auto">
            <a:xfrm>
              <a:off x="4706192" y="3584330"/>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3" name="Rectangle 492"/>
            <p:cNvSpPr>
              <a:spLocks noChangeAspect="1" noChangeArrowheads="1"/>
            </p:cNvSpPr>
            <p:nvPr/>
          </p:nvSpPr>
          <p:spPr bwMode="auto">
            <a:xfrm>
              <a:off x="4087407" y="3530378"/>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4" name="Rectangle 493"/>
            <p:cNvSpPr>
              <a:spLocks noChangeAspect="1" noChangeArrowheads="1"/>
            </p:cNvSpPr>
            <p:nvPr/>
          </p:nvSpPr>
          <p:spPr bwMode="auto">
            <a:xfrm>
              <a:off x="4292484" y="3530378"/>
              <a:ext cx="206766"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5" name="Rectangle 494"/>
            <p:cNvSpPr>
              <a:spLocks noChangeAspect="1" noChangeArrowheads="1"/>
            </p:cNvSpPr>
            <p:nvPr/>
          </p:nvSpPr>
          <p:spPr bwMode="auto">
            <a:xfrm>
              <a:off x="4499250" y="3530378"/>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6" name="Rectangle 495"/>
            <p:cNvSpPr>
              <a:spLocks noChangeAspect="1" noChangeArrowheads="1"/>
            </p:cNvSpPr>
            <p:nvPr/>
          </p:nvSpPr>
          <p:spPr bwMode="auto">
            <a:xfrm>
              <a:off x="4706192" y="3530378"/>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7" name="Freeform 81"/>
            <p:cNvSpPr>
              <a:spLocks noChangeAspect="1"/>
            </p:cNvSpPr>
            <p:nvPr/>
          </p:nvSpPr>
          <p:spPr bwMode="auto">
            <a:xfrm>
              <a:off x="4906205" y="2831261"/>
              <a:ext cx="80174" cy="11614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8" name="Freeform 82"/>
            <p:cNvSpPr>
              <a:spLocks noChangeAspect="1"/>
            </p:cNvSpPr>
            <p:nvPr/>
          </p:nvSpPr>
          <p:spPr bwMode="auto">
            <a:xfrm>
              <a:off x="4986379" y="2765320"/>
              <a:ext cx="85238" cy="115396"/>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499" name="Freeform 83"/>
            <p:cNvSpPr>
              <a:spLocks noChangeAspect="1"/>
            </p:cNvSpPr>
            <p:nvPr/>
          </p:nvSpPr>
          <p:spPr bwMode="auto">
            <a:xfrm>
              <a:off x="5071618" y="2706874"/>
              <a:ext cx="85238" cy="11614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0" name="Freeform 84"/>
            <p:cNvSpPr>
              <a:spLocks noChangeAspect="1"/>
            </p:cNvSpPr>
            <p:nvPr/>
          </p:nvSpPr>
          <p:spPr bwMode="auto">
            <a:xfrm>
              <a:off x="5156856" y="2640933"/>
              <a:ext cx="81018"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1" name="Freeform 85"/>
            <p:cNvSpPr>
              <a:spLocks noChangeAspect="1"/>
            </p:cNvSpPr>
            <p:nvPr/>
          </p:nvSpPr>
          <p:spPr bwMode="auto">
            <a:xfrm>
              <a:off x="5237874" y="2579489"/>
              <a:ext cx="79330" cy="119143"/>
            </a:xfrm>
            <a:custGeom>
              <a:avLst/>
              <a:gdLst>
                <a:gd name="T0" fmla="*/ 0 w 155"/>
                <a:gd name="T1" fmla="*/ 156 h 302"/>
                <a:gd name="T2" fmla="*/ 88 w 155"/>
                <a:gd name="T3" fmla="*/ 83 h 302"/>
                <a:gd name="T4" fmla="*/ 155 w 155"/>
                <a:gd name="T5" fmla="*/ 0 h 302"/>
                <a:gd name="T6" fmla="*/ 155 w 155"/>
                <a:gd name="T7" fmla="*/ 73 h 302"/>
                <a:gd name="T8" fmla="*/ 155 w 155"/>
                <a:gd name="T9" fmla="*/ 135 h 302"/>
                <a:gd name="T10" fmla="*/ 88 w 155"/>
                <a:gd name="T11" fmla="*/ 219 h 302"/>
                <a:gd name="T12" fmla="*/ 0 w 155"/>
                <a:gd name="T13" fmla="*/ 302 h 302"/>
                <a:gd name="T14" fmla="*/ 0 w 155"/>
                <a:gd name="T15" fmla="*/ 156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302">
                  <a:moveTo>
                    <a:pt x="0" y="156"/>
                  </a:moveTo>
                  <a:lnTo>
                    <a:pt x="88" y="83"/>
                  </a:lnTo>
                  <a:lnTo>
                    <a:pt x="155" y="0"/>
                  </a:lnTo>
                  <a:lnTo>
                    <a:pt x="155" y="73"/>
                  </a:lnTo>
                  <a:lnTo>
                    <a:pt x="155" y="135"/>
                  </a:lnTo>
                  <a:lnTo>
                    <a:pt x="88" y="219"/>
                  </a:lnTo>
                  <a:lnTo>
                    <a:pt x="0" y="302"/>
                  </a:lnTo>
                  <a:lnTo>
                    <a:pt x="0" y="156"/>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2" name="Freeform 86"/>
            <p:cNvSpPr>
              <a:spLocks noChangeAspect="1"/>
            </p:cNvSpPr>
            <p:nvPr/>
          </p:nvSpPr>
          <p:spPr bwMode="auto">
            <a:xfrm>
              <a:off x="4906205" y="2939164"/>
              <a:ext cx="80174" cy="115396"/>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3" name="Freeform 87"/>
            <p:cNvSpPr>
              <a:spLocks noChangeAspect="1"/>
            </p:cNvSpPr>
            <p:nvPr/>
          </p:nvSpPr>
          <p:spPr bwMode="auto">
            <a:xfrm>
              <a:off x="4986379" y="2873223"/>
              <a:ext cx="85238" cy="115396"/>
            </a:xfrm>
            <a:custGeom>
              <a:avLst/>
              <a:gdLst>
                <a:gd name="T0" fmla="*/ 0 w 166"/>
                <a:gd name="T1" fmla="*/ 167 h 292"/>
                <a:gd name="T2" fmla="*/ 88 w 166"/>
                <a:gd name="T3" fmla="*/ 83 h 292"/>
                <a:gd name="T4" fmla="*/ 166 w 166"/>
                <a:gd name="T5" fmla="*/ 0 h 292"/>
                <a:gd name="T6" fmla="*/ 166 w 166"/>
                <a:gd name="T7" fmla="*/ 146 h 292"/>
                <a:gd name="T8" fmla="*/ 88 w 166"/>
                <a:gd name="T9" fmla="*/ 230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88" y="83"/>
                  </a:lnTo>
                  <a:lnTo>
                    <a:pt x="166" y="0"/>
                  </a:lnTo>
                  <a:lnTo>
                    <a:pt x="166" y="146"/>
                  </a:lnTo>
                  <a:lnTo>
                    <a:pt x="88"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4" name="Freeform 88"/>
            <p:cNvSpPr>
              <a:spLocks noChangeAspect="1"/>
            </p:cNvSpPr>
            <p:nvPr/>
          </p:nvSpPr>
          <p:spPr bwMode="auto">
            <a:xfrm>
              <a:off x="5071618" y="2814776"/>
              <a:ext cx="85238" cy="116145"/>
            </a:xfrm>
            <a:custGeom>
              <a:avLst/>
              <a:gdLst>
                <a:gd name="T0" fmla="*/ 0 w 166"/>
                <a:gd name="T1" fmla="*/ 146 h 292"/>
                <a:gd name="T2" fmla="*/ 78 w 166"/>
                <a:gd name="T3" fmla="*/ 83 h 292"/>
                <a:gd name="T4" fmla="*/ 166 w 166"/>
                <a:gd name="T5" fmla="*/ 0 h 292"/>
                <a:gd name="T6" fmla="*/ 166 w 166"/>
                <a:gd name="T7" fmla="*/ 52 h 292"/>
                <a:gd name="T8" fmla="*/ 166 w 166"/>
                <a:gd name="T9" fmla="*/ 125 h 292"/>
                <a:gd name="T10" fmla="*/ 7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78" y="83"/>
                  </a:lnTo>
                  <a:lnTo>
                    <a:pt x="166" y="0"/>
                  </a:lnTo>
                  <a:lnTo>
                    <a:pt x="166" y="52"/>
                  </a:lnTo>
                  <a:lnTo>
                    <a:pt x="166" y="125"/>
                  </a:lnTo>
                  <a:lnTo>
                    <a:pt x="7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5" name="Freeform 89"/>
            <p:cNvSpPr>
              <a:spLocks noChangeAspect="1"/>
            </p:cNvSpPr>
            <p:nvPr/>
          </p:nvSpPr>
          <p:spPr bwMode="auto">
            <a:xfrm>
              <a:off x="5156856" y="2748836"/>
              <a:ext cx="81018" cy="116145"/>
            </a:xfrm>
            <a:custGeom>
              <a:avLst/>
              <a:gdLst>
                <a:gd name="T0" fmla="*/ 0 w 156"/>
                <a:gd name="T1" fmla="*/ 167 h 292"/>
                <a:gd name="T2" fmla="*/ 78 w 156"/>
                <a:gd name="T3" fmla="*/ 83 h 292"/>
                <a:gd name="T4" fmla="*/ 156 w 156"/>
                <a:gd name="T5" fmla="*/ 0 h 292"/>
                <a:gd name="T6" fmla="*/ 156 w 156"/>
                <a:gd name="T7" fmla="*/ 73 h 292"/>
                <a:gd name="T8" fmla="*/ 156 w 156"/>
                <a:gd name="T9" fmla="*/ 125 h 292"/>
                <a:gd name="T10" fmla="*/ 78 w 156"/>
                <a:gd name="T11" fmla="*/ 208 h 292"/>
                <a:gd name="T12" fmla="*/ 0 w 156"/>
                <a:gd name="T13" fmla="*/ 292 h 292"/>
                <a:gd name="T14" fmla="*/ 0 w 156"/>
                <a:gd name="T15" fmla="*/ 21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3"/>
                  </a:lnTo>
                  <a:lnTo>
                    <a:pt x="156" y="0"/>
                  </a:lnTo>
                  <a:lnTo>
                    <a:pt x="156" y="73"/>
                  </a:lnTo>
                  <a:lnTo>
                    <a:pt x="156" y="125"/>
                  </a:lnTo>
                  <a:lnTo>
                    <a:pt x="78" y="208"/>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6" name="Freeform 90"/>
            <p:cNvSpPr>
              <a:spLocks noChangeAspect="1"/>
            </p:cNvSpPr>
            <p:nvPr/>
          </p:nvSpPr>
          <p:spPr bwMode="auto">
            <a:xfrm>
              <a:off x="5237874" y="2682146"/>
              <a:ext cx="79330" cy="116145"/>
            </a:xfrm>
            <a:custGeom>
              <a:avLst/>
              <a:gdLst>
                <a:gd name="T0" fmla="*/ 0 w 155"/>
                <a:gd name="T1" fmla="*/ 167 h 292"/>
                <a:gd name="T2" fmla="*/ 88 w 155"/>
                <a:gd name="T3" fmla="*/ 83 h 292"/>
                <a:gd name="T4" fmla="*/ 155 w 155"/>
                <a:gd name="T5" fmla="*/ 0 h 292"/>
                <a:gd name="T6" fmla="*/ 155 w 155"/>
                <a:gd name="T7" fmla="*/ 146 h 292"/>
                <a:gd name="T8" fmla="*/ 88 w 155"/>
                <a:gd name="T9" fmla="*/ 229 h 292"/>
                <a:gd name="T10" fmla="*/ 0 w 155"/>
                <a:gd name="T11" fmla="*/ 292 h 292"/>
                <a:gd name="T12" fmla="*/ 0 w 155"/>
                <a:gd name="T13" fmla="*/ 24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46"/>
                  </a:lnTo>
                  <a:lnTo>
                    <a:pt x="88" y="229"/>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7" name="Freeform 91"/>
            <p:cNvSpPr>
              <a:spLocks noChangeAspect="1"/>
            </p:cNvSpPr>
            <p:nvPr/>
          </p:nvSpPr>
          <p:spPr bwMode="auto">
            <a:xfrm>
              <a:off x="4906205" y="2988619"/>
              <a:ext cx="80174" cy="115396"/>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8" name="Freeform 92"/>
            <p:cNvSpPr>
              <a:spLocks noChangeAspect="1"/>
            </p:cNvSpPr>
            <p:nvPr/>
          </p:nvSpPr>
          <p:spPr bwMode="auto">
            <a:xfrm>
              <a:off x="4986379" y="2930921"/>
              <a:ext cx="85238" cy="115396"/>
            </a:xfrm>
            <a:custGeom>
              <a:avLst/>
              <a:gdLst>
                <a:gd name="T0" fmla="*/ 0 w 166"/>
                <a:gd name="T1" fmla="*/ 146 h 292"/>
                <a:gd name="T2" fmla="*/ 88 w 166"/>
                <a:gd name="T3" fmla="*/ 84 h 292"/>
                <a:gd name="T4" fmla="*/ 166 w 166"/>
                <a:gd name="T5" fmla="*/ 0 h 292"/>
                <a:gd name="T6" fmla="*/ 166 w 166"/>
                <a:gd name="T7" fmla="*/ 52 h 292"/>
                <a:gd name="T8" fmla="*/ 166 w 166"/>
                <a:gd name="T9" fmla="*/ 125 h 292"/>
                <a:gd name="T10" fmla="*/ 8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4"/>
                  </a:lnTo>
                  <a:lnTo>
                    <a:pt x="166" y="0"/>
                  </a:lnTo>
                  <a:lnTo>
                    <a:pt x="166" y="52"/>
                  </a:lnTo>
                  <a:lnTo>
                    <a:pt x="166" y="125"/>
                  </a:lnTo>
                  <a:lnTo>
                    <a:pt x="8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09" name="Freeform 93"/>
            <p:cNvSpPr>
              <a:spLocks noChangeAspect="1"/>
            </p:cNvSpPr>
            <p:nvPr/>
          </p:nvSpPr>
          <p:spPr bwMode="auto">
            <a:xfrm>
              <a:off x="5071618" y="2864981"/>
              <a:ext cx="85238" cy="115396"/>
            </a:xfrm>
            <a:custGeom>
              <a:avLst/>
              <a:gdLst>
                <a:gd name="T0" fmla="*/ 0 w 166"/>
                <a:gd name="T1" fmla="*/ 167 h 292"/>
                <a:gd name="T2" fmla="*/ 78 w 166"/>
                <a:gd name="T3" fmla="*/ 84 h 292"/>
                <a:gd name="T4" fmla="*/ 166 w 166"/>
                <a:gd name="T5" fmla="*/ 0 h 292"/>
                <a:gd name="T6" fmla="*/ 166 w 166"/>
                <a:gd name="T7" fmla="*/ 73 h 292"/>
                <a:gd name="T8" fmla="*/ 166 w 166"/>
                <a:gd name="T9" fmla="*/ 125 h 292"/>
                <a:gd name="T10" fmla="*/ 78 w 166"/>
                <a:gd name="T11" fmla="*/ 209 h 292"/>
                <a:gd name="T12" fmla="*/ 0 w 166"/>
                <a:gd name="T13" fmla="*/ 292 h 292"/>
                <a:gd name="T14" fmla="*/ 0 w 166"/>
                <a:gd name="T15" fmla="*/ 21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4"/>
                  </a:lnTo>
                  <a:lnTo>
                    <a:pt x="166" y="0"/>
                  </a:lnTo>
                  <a:lnTo>
                    <a:pt x="166" y="73"/>
                  </a:lnTo>
                  <a:lnTo>
                    <a:pt x="166" y="125"/>
                  </a:lnTo>
                  <a:lnTo>
                    <a:pt x="78" y="209"/>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0" name="Freeform 94"/>
            <p:cNvSpPr>
              <a:spLocks noChangeAspect="1"/>
            </p:cNvSpPr>
            <p:nvPr/>
          </p:nvSpPr>
          <p:spPr bwMode="auto">
            <a:xfrm>
              <a:off x="5156856" y="2798291"/>
              <a:ext cx="81018" cy="115396"/>
            </a:xfrm>
            <a:custGeom>
              <a:avLst/>
              <a:gdLst>
                <a:gd name="T0" fmla="*/ 0 w 156"/>
                <a:gd name="T1" fmla="*/ 167 h 292"/>
                <a:gd name="T2" fmla="*/ 78 w 156"/>
                <a:gd name="T3" fmla="*/ 83 h 292"/>
                <a:gd name="T4" fmla="*/ 156 w 156"/>
                <a:gd name="T5" fmla="*/ 0 h 292"/>
                <a:gd name="T6" fmla="*/ 156 w 156"/>
                <a:gd name="T7" fmla="*/ 146 h 292"/>
                <a:gd name="T8" fmla="*/ 78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78" y="83"/>
                  </a:lnTo>
                  <a:lnTo>
                    <a:pt x="156" y="0"/>
                  </a:lnTo>
                  <a:lnTo>
                    <a:pt x="156" y="146"/>
                  </a:lnTo>
                  <a:lnTo>
                    <a:pt x="78"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1" name="Freeform 95"/>
            <p:cNvSpPr>
              <a:spLocks noChangeAspect="1"/>
            </p:cNvSpPr>
            <p:nvPr/>
          </p:nvSpPr>
          <p:spPr bwMode="auto">
            <a:xfrm>
              <a:off x="5237874" y="2740593"/>
              <a:ext cx="79330" cy="115396"/>
            </a:xfrm>
            <a:custGeom>
              <a:avLst/>
              <a:gdLst>
                <a:gd name="T0" fmla="*/ 0 w 155"/>
                <a:gd name="T1" fmla="*/ 146 h 292"/>
                <a:gd name="T2" fmla="*/ 88 w 155"/>
                <a:gd name="T3" fmla="*/ 83 h 292"/>
                <a:gd name="T4" fmla="*/ 155 w 155"/>
                <a:gd name="T5" fmla="*/ 0 h 292"/>
                <a:gd name="T6" fmla="*/ 155 w 155"/>
                <a:gd name="T7" fmla="*/ 62 h 292"/>
                <a:gd name="T8" fmla="*/ 155 w 155"/>
                <a:gd name="T9" fmla="*/ 125 h 292"/>
                <a:gd name="T10" fmla="*/ 88 w 155"/>
                <a:gd name="T11" fmla="*/ 209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62"/>
                  </a:lnTo>
                  <a:lnTo>
                    <a:pt x="155" y="125"/>
                  </a:lnTo>
                  <a:lnTo>
                    <a:pt x="8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2" name="Freeform 96"/>
            <p:cNvSpPr>
              <a:spLocks noChangeAspect="1"/>
            </p:cNvSpPr>
            <p:nvPr/>
          </p:nvSpPr>
          <p:spPr bwMode="auto">
            <a:xfrm>
              <a:off x="4906205" y="3046317"/>
              <a:ext cx="80174" cy="116894"/>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3" name="Freeform 97"/>
            <p:cNvSpPr>
              <a:spLocks noChangeAspect="1"/>
            </p:cNvSpPr>
            <p:nvPr/>
          </p:nvSpPr>
          <p:spPr bwMode="auto">
            <a:xfrm>
              <a:off x="4986379" y="2980376"/>
              <a:ext cx="85238" cy="116145"/>
            </a:xfrm>
            <a:custGeom>
              <a:avLst/>
              <a:gdLst>
                <a:gd name="T0" fmla="*/ 0 w 166"/>
                <a:gd name="T1" fmla="*/ 167 h 293"/>
                <a:gd name="T2" fmla="*/ 88 w 166"/>
                <a:gd name="T3" fmla="*/ 84 h 293"/>
                <a:gd name="T4" fmla="*/ 166 w 166"/>
                <a:gd name="T5" fmla="*/ 0 h 293"/>
                <a:gd name="T6" fmla="*/ 166 w 166"/>
                <a:gd name="T7" fmla="*/ 73 h 293"/>
                <a:gd name="T8" fmla="*/ 166 w 166"/>
                <a:gd name="T9" fmla="*/ 126 h 293"/>
                <a:gd name="T10" fmla="*/ 88 w 166"/>
                <a:gd name="T11" fmla="*/ 209 h 293"/>
                <a:gd name="T12" fmla="*/ 0 w 166"/>
                <a:gd name="T13" fmla="*/ 293 h 293"/>
                <a:gd name="T14" fmla="*/ 0 w 166"/>
                <a:gd name="T15" fmla="*/ 22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88" y="84"/>
                  </a:lnTo>
                  <a:lnTo>
                    <a:pt x="166" y="0"/>
                  </a:lnTo>
                  <a:lnTo>
                    <a:pt x="166" y="73"/>
                  </a:lnTo>
                  <a:lnTo>
                    <a:pt x="166" y="126"/>
                  </a:lnTo>
                  <a:lnTo>
                    <a:pt x="88" y="209"/>
                  </a:lnTo>
                  <a:lnTo>
                    <a:pt x="0" y="293"/>
                  </a:lnTo>
                  <a:lnTo>
                    <a:pt x="0" y="22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4" name="Freeform 98"/>
            <p:cNvSpPr>
              <a:spLocks noChangeAspect="1"/>
            </p:cNvSpPr>
            <p:nvPr/>
          </p:nvSpPr>
          <p:spPr bwMode="auto">
            <a:xfrm>
              <a:off x="5071618" y="2913686"/>
              <a:ext cx="85238" cy="116894"/>
            </a:xfrm>
            <a:custGeom>
              <a:avLst/>
              <a:gdLst>
                <a:gd name="T0" fmla="*/ 0 w 166"/>
                <a:gd name="T1" fmla="*/ 167 h 293"/>
                <a:gd name="T2" fmla="*/ 78 w 166"/>
                <a:gd name="T3" fmla="*/ 84 h 293"/>
                <a:gd name="T4" fmla="*/ 166 w 166"/>
                <a:gd name="T5" fmla="*/ 0 h 293"/>
                <a:gd name="T6" fmla="*/ 166 w 166"/>
                <a:gd name="T7" fmla="*/ 146 h 293"/>
                <a:gd name="T8" fmla="*/ 78 w 166"/>
                <a:gd name="T9" fmla="*/ 230 h 293"/>
                <a:gd name="T10" fmla="*/ 0 w 166"/>
                <a:gd name="T11" fmla="*/ 293 h 293"/>
                <a:gd name="T12" fmla="*/ 0 w 166"/>
                <a:gd name="T13" fmla="*/ 240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78" y="84"/>
                  </a:lnTo>
                  <a:lnTo>
                    <a:pt x="166" y="0"/>
                  </a:lnTo>
                  <a:lnTo>
                    <a:pt x="166" y="146"/>
                  </a:lnTo>
                  <a:lnTo>
                    <a:pt x="78" y="230"/>
                  </a:lnTo>
                  <a:lnTo>
                    <a:pt x="0" y="293"/>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5" name="Freeform 99"/>
            <p:cNvSpPr>
              <a:spLocks noChangeAspect="1"/>
            </p:cNvSpPr>
            <p:nvPr/>
          </p:nvSpPr>
          <p:spPr bwMode="auto">
            <a:xfrm>
              <a:off x="5156856" y="2855989"/>
              <a:ext cx="81018" cy="116145"/>
            </a:xfrm>
            <a:custGeom>
              <a:avLst/>
              <a:gdLst>
                <a:gd name="T0" fmla="*/ 0 w 156"/>
                <a:gd name="T1" fmla="*/ 146 h 292"/>
                <a:gd name="T2" fmla="*/ 78 w 156"/>
                <a:gd name="T3" fmla="*/ 84 h 292"/>
                <a:gd name="T4" fmla="*/ 156 w 156"/>
                <a:gd name="T5" fmla="*/ 0 h 292"/>
                <a:gd name="T6" fmla="*/ 156 w 156"/>
                <a:gd name="T7" fmla="*/ 52 h 292"/>
                <a:gd name="T8" fmla="*/ 156 w 156"/>
                <a:gd name="T9" fmla="*/ 125 h 292"/>
                <a:gd name="T10" fmla="*/ 78 w 156"/>
                <a:gd name="T11" fmla="*/ 209 h 292"/>
                <a:gd name="T12" fmla="*/ 0 w 156"/>
                <a:gd name="T13" fmla="*/ 292 h 292"/>
                <a:gd name="T14" fmla="*/ 0 w 15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46"/>
                  </a:moveTo>
                  <a:lnTo>
                    <a:pt x="78" y="84"/>
                  </a:lnTo>
                  <a:lnTo>
                    <a:pt x="156" y="0"/>
                  </a:lnTo>
                  <a:lnTo>
                    <a:pt x="156" y="52"/>
                  </a:lnTo>
                  <a:lnTo>
                    <a:pt x="156" y="125"/>
                  </a:lnTo>
                  <a:lnTo>
                    <a:pt x="7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6" name="Freeform 100"/>
            <p:cNvSpPr>
              <a:spLocks noChangeAspect="1"/>
            </p:cNvSpPr>
            <p:nvPr/>
          </p:nvSpPr>
          <p:spPr bwMode="auto">
            <a:xfrm>
              <a:off x="5237874" y="2790048"/>
              <a:ext cx="79330" cy="115396"/>
            </a:xfrm>
            <a:custGeom>
              <a:avLst/>
              <a:gdLst>
                <a:gd name="T0" fmla="*/ 0 w 155"/>
                <a:gd name="T1" fmla="*/ 16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21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4"/>
                  </a:lnTo>
                  <a:lnTo>
                    <a:pt x="155" y="0"/>
                  </a:lnTo>
                  <a:lnTo>
                    <a:pt x="155" y="73"/>
                  </a:lnTo>
                  <a:lnTo>
                    <a:pt x="155" y="125"/>
                  </a:lnTo>
                  <a:lnTo>
                    <a:pt x="88" y="209"/>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7" name="Freeform 101"/>
            <p:cNvSpPr>
              <a:spLocks noChangeAspect="1"/>
            </p:cNvSpPr>
            <p:nvPr/>
          </p:nvSpPr>
          <p:spPr bwMode="auto">
            <a:xfrm>
              <a:off x="4906205" y="2880716"/>
              <a:ext cx="80174" cy="119892"/>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8" name="Freeform 102"/>
            <p:cNvSpPr>
              <a:spLocks noChangeAspect="1"/>
            </p:cNvSpPr>
            <p:nvPr/>
          </p:nvSpPr>
          <p:spPr bwMode="auto">
            <a:xfrm>
              <a:off x="4986379" y="2823019"/>
              <a:ext cx="85238" cy="116145"/>
            </a:xfrm>
            <a:custGeom>
              <a:avLst/>
              <a:gdLst>
                <a:gd name="T0" fmla="*/ 0 w 166"/>
                <a:gd name="T1" fmla="*/ 146 h 292"/>
                <a:gd name="T2" fmla="*/ 88 w 166"/>
                <a:gd name="T3" fmla="*/ 83 h 292"/>
                <a:gd name="T4" fmla="*/ 166 w 166"/>
                <a:gd name="T5" fmla="*/ 0 h 292"/>
                <a:gd name="T6" fmla="*/ 166 w 166"/>
                <a:gd name="T7" fmla="*/ 73 h 292"/>
                <a:gd name="T8" fmla="*/ 166 w 166"/>
                <a:gd name="T9" fmla="*/ 125 h 292"/>
                <a:gd name="T10" fmla="*/ 88 w 166"/>
                <a:gd name="T11" fmla="*/ 208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3"/>
                  </a:lnTo>
                  <a:lnTo>
                    <a:pt x="166" y="0"/>
                  </a:lnTo>
                  <a:lnTo>
                    <a:pt x="166" y="73"/>
                  </a:lnTo>
                  <a:lnTo>
                    <a:pt x="166" y="125"/>
                  </a:lnTo>
                  <a:lnTo>
                    <a:pt x="88" y="208"/>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19" name="Freeform 103"/>
            <p:cNvSpPr>
              <a:spLocks noChangeAspect="1"/>
            </p:cNvSpPr>
            <p:nvPr/>
          </p:nvSpPr>
          <p:spPr bwMode="auto">
            <a:xfrm>
              <a:off x="5071618" y="2757078"/>
              <a:ext cx="85238" cy="116145"/>
            </a:xfrm>
            <a:custGeom>
              <a:avLst/>
              <a:gdLst>
                <a:gd name="T0" fmla="*/ 0 w 166"/>
                <a:gd name="T1" fmla="*/ 167 h 292"/>
                <a:gd name="T2" fmla="*/ 78 w 166"/>
                <a:gd name="T3" fmla="*/ 83 h 292"/>
                <a:gd name="T4" fmla="*/ 166 w 166"/>
                <a:gd name="T5" fmla="*/ 0 h 292"/>
                <a:gd name="T6" fmla="*/ 166 w 166"/>
                <a:gd name="T7" fmla="*/ 146 h 292"/>
                <a:gd name="T8" fmla="*/ 78 w 166"/>
                <a:gd name="T9" fmla="*/ 229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46"/>
                  </a:lnTo>
                  <a:lnTo>
                    <a:pt x="78" y="229"/>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0" name="Freeform 104"/>
            <p:cNvSpPr>
              <a:spLocks noChangeAspect="1"/>
            </p:cNvSpPr>
            <p:nvPr/>
          </p:nvSpPr>
          <p:spPr bwMode="auto">
            <a:xfrm>
              <a:off x="5156856" y="2698631"/>
              <a:ext cx="81018" cy="116145"/>
            </a:xfrm>
            <a:custGeom>
              <a:avLst/>
              <a:gdLst>
                <a:gd name="T0" fmla="*/ 0 w 156"/>
                <a:gd name="T1" fmla="*/ 147 h 293"/>
                <a:gd name="T2" fmla="*/ 78 w 156"/>
                <a:gd name="T3" fmla="*/ 74 h 293"/>
                <a:gd name="T4" fmla="*/ 156 w 156"/>
                <a:gd name="T5" fmla="*/ 0 h 293"/>
                <a:gd name="T6" fmla="*/ 156 w 156"/>
                <a:gd name="T7" fmla="*/ 53 h 293"/>
                <a:gd name="T8" fmla="*/ 156 w 156"/>
                <a:gd name="T9" fmla="*/ 126 h 293"/>
                <a:gd name="T10" fmla="*/ 78 w 156"/>
                <a:gd name="T11" fmla="*/ 209 h 293"/>
                <a:gd name="T12" fmla="*/ 0 w 156"/>
                <a:gd name="T13" fmla="*/ 293 h 293"/>
                <a:gd name="T14" fmla="*/ 0 w 15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7"/>
                  </a:moveTo>
                  <a:lnTo>
                    <a:pt x="78" y="74"/>
                  </a:lnTo>
                  <a:lnTo>
                    <a:pt x="156" y="0"/>
                  </a:lnTo>
                  <a:lnTo>
                    <a:pt x="156" y="53"/>
                  </a:lnTo>
                  <a:lnTo>
                    <a:pt x="156" y="126"/>
                  </a:lnTo>
                  <a:lnTo>
                    <a:pt x="78" y="209"/>
                  </a:lnTo>
                  <a:lnTo>
                    <a:pt x="0" y="293"/>
                  </a:lnTo>
                  <a:lnTo>
                    <a:pt x="0" y="14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1" name="Freeform 105"/>
            <p:cNvSpPr>
              <a:spLocks noChangeAspect="1"/>
            </p:cNvSpPr>
            <p:nvPr/>
          </p:nvSpPr>
          <p:spPr bwMode="auto">
            <a:xfrm>
              <a:off x="5237874" y="2632691"/>
              <a:ext cx="79330" cy="116145"/>
            </a:xfrm>
            <a:custGeom>
              <a:avLst/>
              <a:gdLst>
                <a:gd name="T0" fmla="*/ 0 w 155"/>
                <a:gd name="T1" fmla="*/ 167 h 293"/>
                <a:gd name="T2" fmla="*/ 88 w 155"/>
                <a:gd name="T3" fmla="*/ 84 h 293"/>
                <a:gd name="T4" fmla="*/ 155 w 155"/>
                <a:gd name="T5" fmla="*/ 0 h 293"/>
                <a:gd name="T6" fmla="*/ 155 w 155"/>
                <a:gd name="T7" fmla="*/ 74 h 293"/>
                <a:gd name="T8" fmla="*/ 155 w 155"/>
                <a:gd name="T9" fmla="*/ 126 h 293"/>
                <a:gd name="T10" fmla="*/ 88 w 155"/>
                <a:gd name="T11" fmla="*/ 209 h 293"/>
                <a:gd name="T12" fmla="*/ 0 w 155"/>
                <a:gd name="T13" fmla="*/ 293 h 293"/>
                <a:gd name="T14" fmla="*/ 0 w 155"/>
                <a:gd name="T15" fmla="*/ 220 h 293"/>
                <a:gd name="T16" fmla="*/ 0 w 155"/>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3">
                  <a:moveTo>
                    <a:pt x="0" y="167"/>
                  </a:moveTo>
                  <a:lnTo>
                    <a:pt x="88" y="84"/>
                  </a:lnTo>
                  <a:lnTo>
                    <a:pt x="155" y="0"/>
                  </a:lnTo>
                  <a:lnTo>
                    <a:pt x="155" y="74"/>
                  </a:lnTo>
                  <a:lnTo>
                    <a:pt x="155" y="126"/>
                  </a:lnTo>
                  <a:lnTo>
                    <a:pt x="88" y="209"/>
                  </a:lnTo>
                  <a:lnTo>
                    <a:pt x="0" y="293"/>
                  </a:lnTo>
                  <a:lnTo>
                    <a:pt x="0" y="22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2" name="Freeform 106"/>
            <p:cNvSpPr>
              <a:spLocks noChangeAspect="1"/>
            </p:cNvSpPr>
            <p:nvPr/>
          </p:nvSpPr>
          <p:spPr bwMode="auto">
            <a:xfrm>
              <a:off x="4906205" y="3203675"/>
              <a:ext cx="80174" cy="116145"/>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3" name="Freeform 107"/>
            <p:cNvSpPr>
              <a:spLocks noChangeAspect="1"/>
            </p:cNvSpPr>
            <p:nvPr/>
          </p:nvSpPr>
          <p:spPr bwMode="auto">
            <a:xfrm>
              <a:off x="4986379" y="3137734"/>
              <a:ext cx="85238" cy="116145"/>
            </a:xfrm>
            <a:custGeom>
              <a:avLst/>
              <a:gdLst>
                <a:gd name="T0" fmla="*/ 0 w 166"/>
                <a:gd name="T1" fmla="*/ 167 h 292"/>
                <a:gd name="T2" fmla="*/ 88 w 166"/>
                <a:gd name="T3" fmla="*/ 83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3"/>
                  </a:lnTo>
                  <a:lnTo>
                    <a:pt x="166" y="0"/>
                  </a:lnTo>
                  <a:lnTo>
                    <a:pt x="166" y="73"/>
                  </a:lnTo>
                  <a:lnTo>
                    <a:pt x="166" y="136"/>
                  </a:lnTo>
                  <a:lnTo>
                    <a:pt x="8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4" name="Freeform 108"/>
            <p:cNvSpPr>
              <a:spLocks noChangeAspect="1"/>
            </p:cNvSpPr>
            <p:nvPr/>
          </p:nvSpPr>
          <p:spPr bwMode="auto">
            <a:xfrm>
              <a:off x="5071618" y="3075540"/>
              <a:ext cx="85238" cy="116145"/>
            </a:xfrm>
            <a:custGeom>
              <a:avLst/>
              <a:gdLst>
                <a:gd name="T0" fmla="*/ 0 w 166"/>
                <a:gd name="T1" fmla="*/ 157 h 293"/>
                <a:gd name="T2" fmla="*/ 78 w 166"/>
                <a:gd name="T3" fmla="*/ 73 h 293"/>
                <a:gd name="T4" fmla="*/ 166 w 166"/>
                <a:gd name="T5" fmla="*/ 0 h 293"/>
                <a:gd name="T6" fmla="*/ 166 w 166"/>
                <a:gd name="T7" fmla="*/ 136 h 293"/>
                <a:gd name="T8" fmla="*/ 78 w 166"/>
                <a:gd name="T9" fmla="*/ 220 h 293"/>
                <a:gd name="T10" fmla="*/ 0 w 166"/>
                <a:gd name="T11" fmla="*/ 293 h 293"/>
                <a:gd name="T12" fmla="*/ 0 w 166"/>
                <a:gd name="T13" fmla="*/ 230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78" y="73"/>
                  </a:lnTo>
                  <a:lnTo>
                    <a:pt x="166" y="0"/>
                  </a:lnTo>
                  <a:lnTo>
                    <a:pt x="166" y="136"/>
                  </a:lnTo>
                  <a:lnTo>
                    <a:pt x="78"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5" name="Freeform 109"/>
            <p:cNvSpPr>
              <a:spLocks noChangeAspect="1"/>
            </p:cNvSpPr>
            <p:nvPr/>
          </p:nvSpPr>
          <p:spPr bwMode="auto">
            <a:xfrm>
              <a:off x="5156856" y="3013347"/>
              <a:ext cx="81018" cy="11614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62"/>
                  </a:lnTo>
                  <a:lnTo>
                    <a:pt x="156" y="125"/>
                  </a:lnTo>
                  <a:lnTo>
                    <a:pt x="78" y="209"/>
                  </a:lnTo>
                  <a:lnTo>
                    <a:pt x="0" y="292"/>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6" name="Freeform 110"/>
            <p:cNvSpPr>
              <a:spLocks noChangeAspect="1"/>
            </p:cNvSpPr>
            <p:nvPr/>
          </p:nvSpPr>
          <p:spPr bwMode="auto">
            <a:xfrm>
              <a:off x="5237874" y="2947406"/>
              <a:ext cx="79330" cy="116145"/>
            </a:xfrm>
            <a:custGeom>
              <a:avLst/>
              <a:gdLst>
                <a:gd name="T0" fmla="*/ 0 w 155"/>
                <a:gd name="T1" fmla="*/ 167 h 292"/>
                <a:gd name="T2" fmla="*/ 88 w 155"/>
                <a:gd name="T3" fmla="*/ 83 h 292"/>
                <a:gd name="T4" fmla="*/ 155 w 155"/>
                <a:gd name="T5" fmla="*/ 0 h 292"/>
                <a:gd name="T6" fmla="*/ 155 w 155"/>
                <a:gd name="T7" fmla="*/ 73 h 292"/>
                <a:gd name="T8" fmla="*/ 155 w 155"/>
                <a:gd name="T9" fmla="*/ 135 h 292"/>
                <a:gd name="T10" fmla="*/ 88 w 155"/>
                <a:gd name="T11" fmla="*/ 209 h 292"/>
                <a:gd name="T12" fmla="*/ 0 w 155"/>
                <a:gd name="T13" fmla="*/ 292 h 292"/>
                <a:gd name="T14" fmla="*/ 0 w 155"/>
                <a:gd name="T15" fmla="*/ 229 h 292"/>
                <a:gd name="T16" fmla="*/ 0 w 155"/>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67"/>
                  </a:moveTo>
                  <a:lnTo>
                    <a:pt x="88" y="83"/>
                  </a:lnTo>
                  <a:lnTo>
                    <a:pt x="155" y="0"/>
                  </a:lnTo>
                  <a:lnTo>
                    <a:pt x="155" y="73"/>
                  </a:lnTo>
                  <a:lnTo>
                    <a:pt x="155" y="135"/>
                  </a:lnTo>
                  <a:lnTo>
                    <a:pt x="88" y="209"/>
                  </a:lnTo>
                  <a:lnTo>
                    <a:pt x="0" y="292"/>
                  </a:lnTo>
                  <a:lnTo>
                    <a:pt x="0" y="229"/>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7" name="Freeform 111"/>
            <p:cNvSpPr>
              <a:spLocks noChangeAspect="1"/>
            </p:cNvSpPr>
            <p:nvPr/>
          </p:nvSpPr>
          <p:spPr bwMode="auto">
            <a:xfrm>
              <a:off x="4906205" y="3253879"/>
              <a:ext cx="80174" cy="115396"/>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8" name="Freeform 112"/>
            <p:cNvSpPr>
              <a:spLocks noChangeAspect="1"/>
            </p:cNvSpPr>
            <p:nvPr/>
          </p:nvSpPr>
          <p:spPr bwMode="auto">
            <a:xfrm>
              <a:off x="4986379" y="3191685"/>
              <a:ext cx="85238" cy="116145"/>
            </a:xfrm>
            <a:custGeom>
              <a:avLst/>
              <a:gdLst>
                <a:gd name="T0" fmla="*/ 0 w 166"/>
                <a:gd name="T1" fmla="*/ 156 h 292"/>
                <a:gd name="T2" fmla="*/ 88 w 166"/>
                <a:gd name="T3" fmla="*/ 83 h 292"/>
                <a:gd name="T4" fmla="*/ 166 w 166"/>
                <a:gd name="T5" fmla="*/ 0 h 292"/>
                <a:gd name="T6" fmla="*/ 166 w 166"/>
                <a:gd name="T7" fmla="*/ 135 h 292"/>
                <a:gd name="T8" fmla="*/ 88 w 166"/>
                <a:gd name="T9" fmla="*/ 219 h 292"/>
                <a:gd name="T10" fmla="*/ 0 w 166"/>
                <a:gd name="T11" fmla="*/ 292 h 292"/>
                <a:gd name="T12" fmla="*/ 0 w 166"/>
                <a:gd name="T13" fmla="*/ 229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135"/>
                  </a:lnTo>
                  <a:lnTo>
                    <a:pt x="88" y="219"/>
                  </a:lnTo>
                  <a:lnTo>
                    <a:pt x="0" y="292"/>
                  </a:lnTo>
                  <a:lnTo>
                    <a:pt x="0" y="229"/>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29" name="Freeform 113"/>
            <p:cNvSpPr>
              <a:spLocks noChangeAspect="1"/>
            </p:cNvSpPr>
            <p:nvPr/>
          </p:nvSpPr>
          <p:spPr bwMode="auto">
            <a:xfrm>
              <a:off x="5071618" y="3129492"/>
              <a:ext cx="85238" cy="115396"/>
            </a:xfrm>
            <a:custGeom>
              <a:avLst/>
              <a:gdLst>
                <a:gd name="T0" fmla="*/ 0 w 166"/>
                <a:gd name="T1" fmla="*/ 157 h 292"/>
                <a:gd name="T2" fmla="*/ 78 w 166"/>
                <a:gd name="T3" fmla="*/ 84 h 292"/>
                <a:gd name="T4" fmla="*/ 166 w 166"/>
                <a:gd name="T5" fmla="*/ 0 h 292"/>
                <a:gd name="T6" fmla="*/ 166 w 166"/>
                <a:gd name="T7" fmla="*/ 63 h 292"/>
                <a:gd name="T8" fmla="*/ 166 w 166"/>
                <a:gd name="T9" fmla="*/ 125 h 292"/>
                <a:gd name="T10" fmla="*/ 78 w 166"/>
                <a:gd name="T11" fmla="*/ 209 h 292"/>
                <a:gd name="T12" fmla="*/ 0 w 166"/>
                <a:gd name="T13" fmla="*/ 292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63"/>
                  </a:lnTo>
                  <a:lnTo>
                    <a:pt x="166" y="125"/>
                  </a:lnTo>
                  <a:lnTo>
                    <a:pt x="78"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0" name="Freeform 114"/>
            <p:cNvSpPr>
              <a:spLocks noChangeAspect="1"/>
            </p:cNvSpPr>
            <p:nvPr/>
          </p:nvSpPr>
          <p:spPr bwMode="auto">
            <a:xfrm>
              <a:off x="5156856" y="3063551"/>
              <a:ext cx="81018" cy="115396"/>
            </a:xfrm>
            <a:custGeom>
              <a:avLst/>
              <a:gdLst>
                <a:gd name="T0" fmla="*/ 0 w 156"/>
                <a:gd name="T1" fmla="*/ 167 h 292"/>
                <a:gd name="T2" fmla="*/ 78 w 156"/>
                <a:gd name="T3" fmla="*/ 84 h 292"/>
                <a:gd name="T4" fmla="*/ 156 w 156"/>
                <a:gd name="T5" fmla="*/ 0 h 292"/>
                <a:gd name="T6" fmla="*/ 156 w 156"/>
                <a:gd name="T7" fmla="*/ 73 h 292"/>
                <a:gd name="T8" fmla="*/ 156 w 156"/>
                <a:gd name="T9" fmla="*/ 136 h 292"/>
                <a:gd name="T10" fmla="*/ 78 w 156"/>
                <a:gd name="T11" fmla="*/ 219 h 292"/>
                <a:gd name="T12" fmla="*/ 0 w 156"/>
                <a:gd name="T13" fmla="*/ 292 h 292"/>
                <a:gd name="T14" fmla="*/ 0 w 156"/>
                <a:gd name="T15" fmla="*/ 230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4"/>
                  </a:lnTo>
                  <a:lnTo>
                    <a:pt x="156" y="0"/>
                  </a:lnTo>
                  <a:lnTo>
                    <a:pt x="156" y="73"/>
                  </a:lnTo>
                  <a:lnTo>
                    <a:pt x="156" y="136"/>
                  </a:lnTo>
                  <a:lnTo>
                    <a:pt x="7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1" name="Freeform 115"/>
            <p:cNvSpPr>
              <a:spLocks noChangeAspect="1"/>
            </p:cNvSpPr>
            <p:nvPr/>
          </p:nvSpPr>
          <p:spPr bwMode="auto">
            <a:xfrm>
              <a:off x="5237874" y="3000608"/>
              <a:ext cx="79330" cy="116894"/>
            </a:xfrm>
            <a:custGeom>
              <a:avLst/>
              <a:gdLst>
                <a:gd name="T0" fmla="*/ 0 w 155"/>
                <a:gd name="T1" fmla="*/ 157 h 293"/>
                <a:gd name="T2" fmla="*/ 88 w 155"/>
                <a:gd name="T3" fmla="*/ 74 h 293"/>
                <a:gd name="T4" fmla="*/ 155 w 155"/>
                <a:gd name="T5" fmla="*/ 0 h 293"/>
                <a:gd name="T6" fmla="*/ 155 w 155"/>
                <a:gd name="T7" fmla="*/ 136 h 293"/>
                <a:gd name="T8" fmla="*/ 88 w 155"/>
                <a:gd name="T9" fmla="*/ 220 h 293"/>
                <a:gd name="T10" fmla="*/ 0 w 155"/>
                <a:gd name="T11" fmla="*/ 293 h 293"/>
                <a:gd name="T12" fmla="*/ 0 w 155"/>
                <a:gd name="T13" fmla="*/ 230 h 293"/>
                <a:gd name="T14" fmla="*/ 0 w 155"/>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57"/>
                  </a:moveTo>
                  <a:lnTo>
                    <a:pt x="88" y="74"/>
                  </a:lnTo>
                  <a:lnTo>
                    <a:pt x="155" y="0"/>
                  </a:lnTo>
                  <a:lnTo>
                    <a:pt x="155" y="136"/>
                  </a:lnTo>
                  <a:lnTo>
                    <a:pt x="88"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2" name="Freeform 116"/>
            <p:cNvSpPr>
              <a:spLocks noChangeAspect="1"/>
            </p:cNvSpPr>
            <p:nvPr/>
          </p:nvSpPr>
          <p:spPr bwMode="auto">
            <a:xfrm>
              <a:off x="4906205" y="3307830"/>
              <a:ext cx="80174" cy="119892"/>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3" name="Freeform 117"/>
            <p:cNvSpPr>
              <a:spLocks noChangeAspect="1"/>
            </p:cNvSpPr>
            <p:nvPr/>
          </p:nvSpPr>
          <p:spPr bwMode="auto">
            <a:xfrm>
              <a:off x="4986379" y="3244887"/>
              <a:ext cx="85238" cy="116894"/>
            </a:xfrm>
            <a:custGeom>
              <a:avLst/>
              <a:gdLst>
                <a:gd name="T0" fmla="*/ 0 w 166"/>
                <a:gd name="T1" fmla="*/ 157 h 293"/>
                <a:gd name="T2" fmla="*/ 88 w 166"/>
                <a:gd name="T3" fmla="*/ 84 h 293"/>
                <a:gd name="T4" fmla="*/ 166 w 166"/>
                <a:gd name="T5" fmla="*/ 0 h 293"/>
                <a:gd name="T6" fmla="*/ 166 w 166"/>
                <a:gd name="T7" fmla="*/ 63 h 293"/>
                <a:gd name="T8" fmla="*/ 166 w 166"/>
                <a:gd name="T9" fmla="*/ 126 h 293"/>
                <a:gd name="T10" fmla="*/ 88 w 166"/>
                <a:gd name="T11" fmla="*/ 209 h 293"/>
                <a:gd name="T12" fmla="*/ 0 w 166"/>
                <a:gd name="T13" fmla="*/ 293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88" y="84"/>
                  </a:lnTo>
                  <a:lnTo>
                    <a:pt x="166" y="0"/>
                  </a:lnTo>
                  <a:lnTo>
                    <a:pt x="166" y="63"/>
                  </a:lnTo>
                  <a:lnTo>
                    <a:pt x="166" y="126"/>
                  </a:lnTo>
                  <a:lnTo>
                    <a:pt x="88" y="209"/>
                  </a:lnTo>
                  <a:lnTo>
                    <a:pt x="0" y="29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4" name="Freeform 118"/>
            <p:cNvSpPr>
              <a:spLocks noChangeAspect="1"/>
            </p:cNvSpPr>
            <p:nvPr/>
          </p:nvSpPr>
          <p:spPr bwMode="auto">
            <a:xfrm>
              <a:off x="5071618" y="3178947"/>
              <a:ext cx="85238" cy="116145"/>
            </a:xfrm>
            <a:custGeom>
              <a:avLst/>
              <a:gdLst>
                <a:gd name="T0" fmla="*/ 0 w 166"/>
                <a:gd name="T1" fmla="*/ 167 h 293"/>
                <a:gd name="T2" fmla="*/ 78 w 166"/>
                <a:gd name="T3" fmla="*/ 84 h 293"/>
                <a:gd name="T4" fmla="*/ 166 w 166"/>
                <a:gd name="T5" fmla="*/ 0 h 293"/>
                <a:gd name="T6" fmla="*/ 166 w 166"/>
                <a:gd name="T7" fmla="*/ 73 h 293"/>
                <a:gd name="T8" fmla="*/ 166 w 166"/>
                <a:gd name="T9" fmla="*/ 136 h 293"/>
                <a:gd name="T10" fmla="*/ 78 w 166"/>
                <a:gd name="T11" fmla="*/ 220 h 293"/>
                <a:gd name="T12" fmla="*/ 0 w 166"/>
                <a:gd name="T13" fmla="*/ 293 h 293"/>
                <a:gd name="T14" fmla="*/ 0 w 166"/>
                <a:gd name="T15" fmla="*/ 23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78" y="84"/>
                  </a:lnTo>
                  <a:lnTo>
                    <a:pt x="166" y="0"/>
                  </a:lnTo>
                  <a:lnTo>
                    <a:pt x="166" y="73"/>
                  </a:lnTo>
                  <a:lnTo>
                    <a:pt x="166" y="136"/>
                  </a:lnTo>
                  <a:lnTo>
                    <a:pt x="78" y="220"/>
                  </a:lnTo>
                  <a:lnTo>
                    <a:pt x="0" y="293"/>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5" name="Freeform 119"/>
            <p:cNvSpPr>
              <a:spLocks noChangeAspect="1"/>
            </p:cNvSpPr>
            <p:nvPr/>
          </p:nvSpPr>
          <p:spPr bwMode="auto">
            <a:xfrm>
              <a:off x="5156856" y="3117502"/>
              <a:ext cx="81018" cy="114646"/>
            </a:xfrm>
            <a:custGeom>
              <a:avLst/>
              <a:gdLst>
                <a:gd name="T0" fmla="*/ 0 w 156"/>
                <a:gd name="T1" fmla="*/ 156 h 292"/>
                <a:gd name="T2" fmla="*/ 78 w 156"/>
                <a:gd name="T3" fmla="*/ 83 h 292"/>
                <a:gd name="T4" fmla="*/ 156 w 156"/>
                <a:gd name="T5" fmla="*/ 0 h 292"/>
                <a:gd name="T6" fmla="*/ 156 w 156"/>
                <a:gd name="T7" fmla="*/ 135 h 292"/>
                <a:gd name="T8" fmla="*/ 78 w 156"/>
                <a:gd name="T9" fmla="*/ 219 h 292"/>
                <a:gd name="T10" fmla="*/ 0 w 156"/>
                <a:gd name="T11" fmla="*/ 292 h 292"/>
                <a:gd name="T12" fmla="*/ 0 w 156"/>
                <a:gd name="T13" fmla="*/ 229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135"/>
                  </a:lnTo>
                  <a:lnTo>
                    <a:pt x="78" y="219"/>
                  </a:lnTo>
                  <a:lnTo>
                    <a:pt x="0" y="292"/>
                  </a:lnTo>
                  <a:lnTo>
                    <a:pt x="0" y="229"/>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6" name="Freeform 120"/>
            <p:cNvSpPr>
              <a:spLocks noChangeAspect="1"/>
            </p:cNvSpPr>
            <p:nvPr/>
          </p:nvSpPr>
          <p:spPr bwMode="auto">
            <a:xfrm>
              <a:off x="5237874" y="3054559"/>
              <a:ext cx="79330" cy="116145"/>
            </a:xfrm>
            <a:custGeom>
              <a:avLst/>
              <a:gdLst>
                <a:gd name="T0" fmla="*/ 0 w 155"/>
                <a:gd name="T1" fmla="*/ 157 h 292"/>
                <a:gd name="T2" fmla="*/ 88 w 155"/>
                <a:gd name="T3" fmla="*/ 84 h 292"/>
                <a:gd name="T4" fmla="*/ 155 w 155"/>
                <a:gd name="T5" fmla="*/ 0 h 292"/>
                <a:gd name="T6" fmla="*/ 155 w 155"/>
                <a:gd name="T7" fmla="*/ 73 h 292"/>
                <a:gd name="T8" fmla="*/ 155 w 155"/>
                <a:gd name="T9" fmla="*/ 125 h 292"/>
                <a:gd name="T10" fmla="*/ 88 w 155"/>
                <a:gd name="T11" fmla="*/ 209 h 292"/>
                <a:gd name="T12" fmla="*/ 0 w 155"/>
                <a:gd name="T13" fmla="*/ 292 h 292"/>
                <a:gd name="T14" fmla="*/ 0 w 155"/>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7"/>
                  </a:moveTo>
                  <a:lnTo>
                    <a:pt x="88" y="84"/>
                  </a:lnTo>
                  <a:lnTo>
                    <a:pt x="155" y="0"/>
                  </a:lnTo>
                  <a:lnTo>
                    <a:pt x="155" y="73"/>
                  </a:lnTo>
                  <a:lnTo>
                    <a:pt x="155" y="125"/>
                  </a:lnTo>
                  <a:lnTo>
                    <a:pt x="88"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7" name="Freeform 121"/>
            <p:cNvSpPr>
              <a:spLocks noChangeAspect="1"/>
            </p:cNvSpPr>
            <p:nvPr/>
          </p:nvSpPr>
          <p:spPr bwMode="auto">
            <a:xfrm>
              <a:off x="4906205" y="3361781"/>
              <a:ext cx="80174" cy="11464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8" name="Freeform 122"/>
            <p:cNvSpPr>
              <a:spLocks noChangeAspect="1"/>
            </p:cNvSpPr>
            <p:nvPr/>
          </p:nvSpPr>
          <p:spPr bwMode="auto">
            <a:xfrm>
              <a:off x="4986379" y="3295092"/>
              <a:ext cx="85238" cy="119892"/>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39" name="Freeform 123"/>
            <p:cNvSpPr>
              <a:spLocks noChangeAspect="1"/>
            </p:cNvSpPr>
            <p:nvPr/>
          </p:nvSpPr>
          <p:spPr bwMode="auto">
            <a:xfrm>
              <a:off x="5071618" y="3232149"/>
              <a:ext cx="85238" cy="116145"/>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0" name="Freeform 124"/>
            <p:cNvSpPr>
              <a:spLocks noChangeAspect="1"/>
            </p:cNvSpPr>
            <p:nvPr/>
          </p:nvSpPr>
          <p:spPr bwMode="auto">
            <a:xfrm>
              <a:off x="5156856" y="3170704"/>
              <a:ext cx="81018" cy="11614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1" name="Freeform 125"/>
            <p:cNvSpPr>
              <a:spLocks noChangeAspect="1"/>
            </p:cNvSpPr>
            <p:nvPr/>
          </p:nvSpPr>
          <p:spPr bwMode="auto">
            <a:xfrm>
              <a:off x="5237874" y="3104014"/>
              <a:ext cx="79330" cy="120640"/>
            </a:xfrm>
            <a:custGeom>
              <a:avLst/>
              <a:gdLst>
                <a:gd name="T0" fmla="*/ 0 w 155"/>
                <a:gd name="T1" fmla="*/ 167 h 303"/>
                <a:gd name="T2" fmla="*/ 88 w 155"/>
                <a:gd name="T3" fmla="*/ 84 h 303"/>
                <a:gd name="T4" fmla="*/ 155 w 155"/>
                <a:gd name="T5" fmla="*/ 0 h 303"/>
                <a:gd name="T6" fmla="*/ 155 w 155"/>
                <a:gd name="T7" fmla="*/ 74 h 303"/>
                <a:gd name="T8" fmla="*/ 155 w 155"/>
                <a:gd name="T9" fmla="*/ 136 h 303"/>
                <a:gd name="T10" fmla="*/ 88 w 155"/>
                <a:gd name="T11" fmla="*/ 220 h 303"/>
                <a:gd name="T12" fmla="*/ 0 w 155"/>
                <a:gd name="T13" fmla="*/ 303 h 303"/>
                <a:gd name="T14" fmla="*/ 0 w 155"/>
                <a:gd name="T15" fmla="*/ 230 h 303"/>
                <a:gd name="T16" fmla="*/ 0 w 155"/>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03">
                  <a:moveTo>
                    <a:pt x="0" y="167"/>
                  </a:moveTo>
                  <a:lnTo>
                    <a:pt x="88" y="84"/>
                  </a:lnTo>
                  <a:lnTo>
                    <a:pt x="155" y="0"/>
                  </a:lnTo>
                  <a:lnTo>
                    <a:pt x="155" y="74"/>
                  </a:lnTo>
                  <a:lnTo>
                    <a:pt x="155" y="136"/>
                  </a:lnTo>
                  <a:lnTo>
                    <a:pt x="88" y="220"/>
                  </a:lnTo>
                  <a:lnTo>
                    <a:pt x="0" y="303"/>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2" name="Freeform 126"/>
            <p:cNvSpPr>
              <a:spLocks noChangeAspect="1"/>
            </p:cNvSpPr>
            <p:nvPr/>
          </p:nvSpPr>
          <p:spPr bwMode="auto">
            <a:xfrm>
              <a:off x="4906205" y="3414983"/>
              <a:ext cx="80174" cy="115396"/>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3" name="Freeform 127"/>
            <p:cNvSpPr>
              <a:spLocks noChangeAspect="1"/>
            </p:cNvSpPr>
            <p:nvPr/>
          </p:nvSpPr>
          <p:spPr bwMode="auto">
            <a:xfrm>
              <a:off x="4986379" y="3348294"/>
              <a:ext cx="85238" cy="12064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4" name="Freeform 128"/>
            <p:cNvSpPr>
              <a:spLocks noChangeAspect="1"/>
            </p:cNvSpPr>
            <p:nvPr/>
          </p:nvSpPr>
          <p:spPr bwMode="auto">
            <a:xfrm>
              <a:off x="5071618" y="3286849"/>
              <a:ext cx="85238" cy="115396"/>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5" name="Freeform 129"/>
            <p:cNvSpPr>
              <a:spLocks noChangeAspect="1"/>
            </p:cNvSpPr>
            <p:nvPr/>
          </p:nvSpPr>
          <p:spPr bwMode="auto">
            <a:xfrm>
              <a:off x="5156856" y="3224656"/>
              <a:ext cx="81018" cy="116145"/>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6" name="Freeform 130"/>
            <p:cNvSpPr>
              <a:spLocks noChangeAspect="1"/>
            </p:cNvSpPr>
            <p:nvPr/>
          </p:nvSpPr>
          <p:spPr bwMode="auto">
            <a:xfrm>
              <a:off x="5237874" y="3157966"/>
              <a:ext cx="79330" cy="116145"/>
            </a:xfrm>
            <a:custGeom>
              <a:avLst/>
              <a:gdLst>
                <a:gd name="T0" fmla="*/ 0 w 155"/>
                <a:gd name="T1" fmla="*/ 167 h 292"/>
                <a:gd name="T2" fmla="*/ 88 w 155"/>
                <a:gd name="T3" fmla="*/ 84 h 292"/>
                <a:gd name="T4" fmla="*/ 155 w 155"/>
                <a:gd name="T5" fmla="*/ 0 h 292"/>
                <a:gd name="T6" fmla="*/ 155 w 155"/>
                <a:gd name="T7" fmla="*/ 136 h 292"/>
                <a:gd name="T8" fmla="*/ 88 w 155"/>
                <a:gd name="T9" fmla="*/ 219 h 292"/>
                <a:gd name="T10" fmla="*/ 0 w 155"/>
                <a:gd name="T11" fmla="*/ 292 h 292"/>
                <a:gd name="T12" fmla="*/ 0 w 155"/>
                <a:gd name="T13" fmla="*/ 23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4"/>
                  </a:lnTo>
                  <a:lnTo>
                    <a:pt x="155" y="0"/>
                  </a:lnTo>
                  <a:lnTo>
                    <a:pt x="155" y="136"/>
                  </a:lnTo>
                  <a:lnTo>
                    <a:pt x="8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7" name="Freeform 131"/>
            <p:cNvSpPr>
              <a:spLocks noChangeAspect="1"/>
            </p:cNvSpPr>
            <p:nvPr/>
          </p:nvSpPr>
          <p:spPr bwMode="auto">
            <a:xfrm>
              <a:off x="4986379" y="3030581"/>
              <a:ext cx="85238" cy="119143"/>
            </a:xfrm>
            <a:custGeom>
              <a:avLst/>
              <a:gdLst>
                <a:gd name="T0" fmla="*/ 0 w 166"/>
                <a:gd name="T1" fmla="*/ 167 h 302"/>
                <a:gd name="T2" fmla="*/ 88 w 166"/>
                <a:gd name="T3" fmla="*/ 83 h 302"/>
                <a:gd name="T4" fmla="*/ 166 w 166"/>
                <a:gd name="T5" fmla="*/ 0 h 302"/>
                <a:gd name="T6" fmla="*/ 166 w 166"/>
                <a:gd name="T7" fmla="*/ 146 h 302"/>
                <a:gd name="T8" fmla="*/ 88 w 166"/>
                <a:gd name="T9" fmla="*/ 229 h 302"/>
                <a:gd name="T10" fmla="*/ 0 w 166"/>
                <a:gd name="T11" fmla="*/ 302 h 302"/>
                <a:gd name="T12" fmla="*/ 0 w 166"/>
                <a:gd name="T13" fmla="*/ 240 h 302"/>
                <a:gd name="T14" fmla="*/ 0 w 16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2">
                  <a:moveTo>
                    <a:pt x="0" y="167"/>
                  </a:moveTo>
                  <a:lnTo>
                    <a:pt x="88" y="83"/>
                  </a:lnTo>
                  <a:lnTo>
                    <a:pt x="166" y="0"/>
                  </a:lnTo>
                  <a:lnTo>
                    <a:pt x="166" y="146"/>
                  </a:lnTo>
                  <a:lnTo>
                    <a:pt x="88" y="229"/>
                  </a:lnTo>
                  <a:lnTo>
                    <a:pt x="0" y="302"/>
                  </a:lnTo>
                  <a:lnTo>
                    <a:pt x="0" y="24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8" name="Freeform 132"/>
            <p:cNvSpPr>
              <a:spLocks noChangeAspect="1"/>
            </p:cNvSpPr>
            <p:nvPr/>
          </p:nvSpPr>
          <p:spPr bwMode="auto">
            <a:xfrm>
              <a:off x="5071618" y="2972134"/>
              <a:ext cx="85238" cy="116145"/>
            </a:xfrm>
            <a:custGeom>
              <a:avLst/>
              <a:gdLst>
                <a:gd name="T0" fmla="*/ 0 w 166"/>
                <a:gd name="T1" fmla="*/ 147 h 293"/>
                <a:gd name="T2" fmla="*/ 78 w 166"/>
                <a:gd name="T3" fmla="*/ 84 h 293"/>
                <a:gd name="T4" fmla="*/ 166 w 166"/>
                <a:gd name="T5" fmla="*/ 0 h 293"/>
                <a:gd name="T6" fmla="*/ 166 w 166"/>
                <a:gd name="T7" fmla="*/ 53 h 293"/>
                <a:gd name="T8" fmla="*/ 166 w 166"/>
                <a:gd name="T9" fmla="*/ 126 h 293"/>
                <a:gd name="T10" fmla="*/ 78 w 166"/>
                <a:gd name="T11" fmla="*/ 209 h 293"/>
                <a:gd name="T12" fmla="*/ 0 w 166"/>
                <a:gd name="T13" fmla="*/ 293 h 293"/>
                <a:gd name="T14" fmla="*/ 0 w 16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7"/>
                  </a:moveTo>
                  <a:lnTo>
                    <a:pt x="78" y="84"/>
                  </a:lnTo>
                  <a:lnTo>
                    <a:pt x="166" y="0"/>
                  </a:lnTo>
                  <a:lnTo>
                    <a:pt x="166" y="53"/>
                  </a:lnTo>
                  <a:lnTo>
                    <a:pt x="166" y="126"/>
                  </a:lnTo>
                  <a:lnTo>
                    <a:pt x="78" y="209"/>
                  </a:lnTo>
                  <a:lnTo>
                    <a:pt x="0" y="293"/>
                  </a:lnTo>
                  <a:lnTo>
                    <a:pt x="0" y="14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49" name="Freeform 133"/>
            <p:cNvSpPr>
              <a:spLocks noChangeAspect="1"/>
            </p:cNvSpPr>
            <p:nvPr/>
          </p:nvSpPr>
          <p:spPr bwMode="auto">
            <a:xfrm>
              <a:off x="5156856" y="2905444"/>
              <a:ext cx="81018" cy="116145"/>
            </a:xfrm>
            <a:custGeom>
              <a:avLst/>
              <a:gdLst>
                <a:gd name="T0" fmla="*/ 0 w 156"/>
                <a:gd name="T1" fmla="*/ 167 h 293"/>
                <a:gd name="T2" fmla="*/ 78 w 156"/>
                <a:gd name="T3" fmla="*/ 84 h 293"/>
                <a:gd name="T4" fmla="*/ 156 w 156"/>
                <a:gd name="T5" fmla="*/ 0 h 293"/>
                <a:gd name="T6" fmla="*/ 156 w 156"/>
                <a:gd name="T7" fmla="*/ 73 h 293"/>
                <a:gd name="T8" fmla="*/ 156 w 156"/>
                <a:gd name="T9" fmla="*/ 126 h 293"/>
                <a:gd name="T10" fmla="*/ 78 w 156"/>
                <a:gd name="T11" fmla="*/ 209 h 293"/>
                <a:gd name="T12" fmla="*/ 0 w 156"/>
                <a:gd name="T13" fmla="*/ 293 h 293"/>
                <a:gd name="T14" fmla="*/ 0 w 156"/>
                <a:gd name="T15" fmla="*/ 22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78" y="84"/>
                  </a:lnTo>
                  <a:lnTo>
                    <a:pt x="156" y="0"/>
                  </a:lnTo>
                  <a:lnTo>
                    <a:pt x="156" y="73"/>
                  </a:lnTo>
                  <a:lnTo>
                    <a:pt x="156" y="126"/>
                  </a:lnTo>
                  <a:lnTo>
                    <a:pt x="78" y="209"/>
                  </a:lnTo>
                  <a:lnTo>
                    <a:pt x="0" y="293"/>
                  </a:lnTo>
                  <a:lnTo>
                    <a:pt x="0" y="22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0" name="Freeform 134"/>
            <p:cNvSpPr>
              <a:spLocks noChangeAspect="1"/>
            </p:cNvSpPr>
            <p:nvPr/>
          </p:nvSpPr>
          <p:spPr bwMode="auto">
            <a:xfrm>
              <a:off x="5237874" y="2839503"/>
              <a:ext cx="79330" cy="116145"/>
            </a:xfrm>
            <a:custGeom>
              <a:avLst/>
              <a:gdLst>
                <a:gd name="T0" fmla="*/ 0 w 155"/>
                <a:gd name="T1" fmla="*/ 167 h 293"/>
                <a:gd name="T2" fmla="*/ 88 w 155"/>
                <a:gd name="T3" fmla="*/ 84 h 293"/>
                <a:gd name="T4" fmla="*/ 155 w 155"/>
                <a:gd name="T5" fmla="*/ 0 h 293"/>
                <a:gd name="T6" fmla="*/ 155 w 155"/>
                <a:gd name="T7" fmla="*/ 147 h 293"/>
                <a:gd name="T8" fmla="*/ 88 w 155"/>
                <a:gd name="T9" fmla="*/ 230 h 293"/>
                <a:gd name="T10" fmla="*/ 0 w 155"/>
                <a:gd name="T11" fmla="*/ 293 h 293"/>
                <a:gd name="T12" fmla="*/ 0 w 155"/>
                <a:gd name="T13" fmla="*/ 240 h 293"/>
                <a:gd name="T14" fmla="*/ 0 w 155"/>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3">
                  <a:moveTo>
                    <a:pt x="0" y="167"/>
                  </a:moveTo>
                  <a:lnTo>
                    <a:pt x="88" y="84"/>
                  </a:lnTo>
                  <a:lnTo>
                    <a:pt x="155" y="0"/>
                  </a:lnTo>
                  <a:lnTo>
                    <a:pt x="155" y="147"/>
                  </a:lnTo>
                  <a:lnTo>
                    <a:pt x="88" y="230"/>
                  </a:lnTo>
                  <a:lnTo>
                    <a:pt x="0" y="293"/>
                  </a:lnTo>
                  <a:lnTo>
                    <a:pt x="0" y="24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1" name="Freeform 135"/>
            <p:cNvSpPr>
              <a:spLocks noChangeAspect="1"/>
            </p:cNvSpPr>
            <p:nvPr/>
          </p:nvSpPr>
          <p:spPr bwMode="auto">
            <a:xfrm>
              <a:off x="4906205" y="3149723"/>
              <a:ext cx="80174" cy="116145"/>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2" name="Freeform 136"/>
            <p:cNvSpPr>
              <a:spLocks noChangeAspect="1"/>
            </p:cNvSpPr>
            <p:nvPr/>
          </p:nvSpPr>
          <p:spPr bwMode="auto">
            <a:xfrm>
              <a:off x="4986379" y="3088279"/>
              <a:ext cx="85238" cy="115396"/>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8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62"/>
                  </a:lnTo>
                  <a:lnTo>
                    <a:pt x="166" y="125"/>
                  </a:lnTo>
                  <a:lnTo>
                    <a:pt x="88" y="208"/>
                  </a:lnTo>
                  <a:lnTo>
                    <a:pt x="0" y="292"/>
                  </a:lnTo>
                  <a:lnTo>
                    <a:pt x="0" y="156"/>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3" name="Freeform 137"/>
            <p:cNvSpPr>
              <a:spLocks noChangeAspect="1"/>
            </p:cNvSpPr>
            <p:nvPr/>
          </p:nvSpPr>
          <p:spPr bwMode="auto">
            <a:xfrm>
              <a:off x="5071618" y="3021589"/>
              <a:ext cx="85238" cy="116145"/>
            </a:xfrm>
            <a:custGeom>
              <a:avLst/>
              <a:gdLst>
                <a:gd name="T0" fmla="*/ 0 w 166"/>
                <a:gd name="T1" fmla="*/ 167 h 292"/>
                <a:gd name="T2" fmla="*/ 78 w 166"/>
                <a:gd name="T3" fmla="*/ 83 h 292"/>
                <a:gd name="T4" fmla="*/ 166 w 166"/>
                <a:gd name="T5" fmla="*/ 0 h 292"/>
                <a:gd name="T6" fmla="*/ 166 w 166"/>
                <a:gd name="T7" fmla="*/ 73 h 292"/>
                <a:gd name="T8" fmla="*/ 166 w 166"/>
                <a:gd name="T9" fmla="*/ 135 h 292"/>
                <a:gd name="T10" fmla="*/ 78 w 166"/>
                <a:gd name="T11" fmla="*/ 208 h 292"/>
                <a:gd name="T12" fmla="*/ 0 w 166"/>
                <a:gd name="T13" fmla="*/ 292 h 292"/>
                <a:gd name="T14" fmla="*/ 0 w 166"/>
                <a:gd name="T15" fmla="*/ 22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3"/>
                  </a:lnTo>
                  <a:lnTo>
                    <a:pt x="166" y="0"/>
                  </a:lnTo>
                  <a:lnTo>
                    <a:pt x="166" y="73"/>
                  </a:lnTo>
                  <a:lnTo>
                    <a:pt x="166" y="135"/>
                  </a:lnTo>
                  <a:lnTo>
                    <a:pt x="78" y="208"/>
                  </a:lnTo>
                  <a:lnTo>
                    <a:pt x="0" y="292"/>
                  </a:lnTo>
                  <a:lnTo>
                    <a:pt x="0" y="229"/>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4" name="Freeform 138"/>
            <p:cNvSpPr>
              <a:spLocks noChangeAspect="1"/>
            </p:cNvSpPr>
            <p:nvPr/>
          </p:nvSpPr>
          <p:spPr bwMode="auto">
            <a:xfrm>
              <a:off x="5156856" y="2955648"/>
              <a:ext cx="81018" cy="119892"/>
            </a:xfrm>
            <a:custGeom>
              <a:avLst/>
              <a:gdLst>
                <a:gd name="T0" fmla="*/ 0 w 156"/>
                <a:gd name="T1" fmla="*/ 167 h 302"/>
                <a:gd name="T2" fmla="*/ 78 w 156"/>
                <a:gd name="T3" fmla="*/ 83 h 302"/>
                <a:gd name="T4" fmla="*/ 156 w 156"/>
                <a:gd name="T5" fmla="*/ 0 h 302"/>
                <a:gd name="T6" fmla="*/ 156 w 156"/>
                <a:gd name="T7" fmla="*/ 146 h 302"/>
                <a:gd name="T8" fmla="*/ 78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78" y="83"/>
                  </a:lnTo>
                  <a:lnTo>
                    <a:pt x="156" y="0"/>
                  </a:lnTo>
                  <a:lnTo>
                    <a:pt x="156" y="146"/>
                  </a:lnTo>
                  <a:lnTo>
                    <a:pt x="78" y="229"/>
                  </a:lnTo>
                  <a:lnTo>
                    <a:pt x="0" y="302"/>
                  </a:lnTo>
                  <a:lnTo>
                    <a:pt x="0" y="240"/>
                  </a:lnTo>
                  <a:lnTo>
                    <a:pt x="0" y="167"/>
                  </a:lnTo>
                  <a:close/>
                </a:path>
              </a:pathLst>
            </a:custGeom>
            <a:solidFill>
              <a:srgbClr val="887765"/>
            </a:solidFill>
            <a:ln w="6350"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5" name="Freeform 139"/>
            <p:cNvSpPr>
              <a:spLocks noChangeAspect="1"/>
            </p:cNvSpPr>
            <p:nvPr/>
          </p:nvSpPr>
          <p:spPr bwMode="auto">
            <a:xfrm>
              <a:off x="5237874" y="2897951"/>
              <a:ext cx="79330" cy="115396"/>
            </a:xfrm>
            <a:custGeom>
              <a:avLst/>
              <a:gdLst>
                <a:gd name="T0" fmla="*/ 0 w 155"/>
                <a:gd name="T1" fmla="*/ 146 h 292"/>
                <a:gd name="T2" fmla="*/ 88 w 155"/>
                <a:gd name="T3" fmla="*/ 83 h 292"/>
                <a:gd name="T4" fmla="*/ 155 w 155"/>
                <a:gd name="T5" fmla="*/ 0 h 292"/>
                <a:gd name="T6" fmla="*/ 155 w 155"/>
                <a:gd name="T7" fmla="*/ 73 h 292"/>
                <a:gd name="T8" fmla="*/ 155 w 155"/>
                <a:gd name="T9" fmla="*/ 125 h 292"/>
                <a:gd name="T10" fmla="*/ 88 w 155"/>
                <a:gd name="T11" fmla="*/ 208 h 292"/>
                <a:gd name="T12" fmla="*/ 0 w 155"/>
                <a:gd name="T13" fmla="*/ 292 h 292"/>
                <a:gd name="T14" fmla="*/ 0 w 155"/>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46"/>
                  </a:moveTo>
                  <a:lnTo>
                    <a:pt x="88" y="83"/>
                  </a:lnTo>
                  <a:lnTo>
                    <a:pt x="155" y="0"/>
                  </a:lnTo>
                  <a:lnTo>
                    <a:pt x="155" y="73"/>
                  </a:lnTo>
                  <a:lnTo>
                    <a:pt x="155" y="125"/>
                  </a:lnTo>
                  <a:lnTo>
                    <a:pt x="88" y="208"/>
                  </a:lnTo>
                  <a:lnTo>
                    <a:pt x="0" y="292"/>
                  </a:lnTo>
                  <a:lnTo>
                    <a:pt x="0" y="146"/>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6" name="Freeform 140"/>
            <p:cNvSpPr>
              <a:spLocks noChangeAspect="1"/>
            </p:cNvSpPr>
            <p:nvPr/>
          </p:nvSpPr>
          <p:spPr bwMode="auto">
            <a:xfrm>
              <a:off x="4906205" y="3572340"/>
              <a:ext cx="80174" cy="115396"/>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7" name="Freeform 141"/>
            <p:cNvSpPr>
              <a:spLocks noChangeAspect="1"/>
            </p:cNvSpPr>
            <p:nvPr/>
          </p:nvSpPr>
          <p:spPr bwMode="auto">
            <a:xfrm>
              <a:off x="4986379" y="3506401"/>
              <a:ext cx="85238" cy="119892"/>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8" name="Freeform 142"/>
            <p:cNvSpPr>
              <a:spLocks noChangeAspect="1"/>
            </p:cNvSpPr>
            <p:nvPr/>
          </p:nvSpPr>
          <p:spPr bwMode="auto">
            <a:xfrm>
              <a:off x="5071618" y="3443458"/>
              <a:ext cx="85238" cy="119892"/>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59" name="Freeform 143"/>
            <p:cNvSpPr>
              <a:spLocks noChangeAspect="1"/>
            </p:cNvSpPr>
            <p:nvPr/>
          </p:nvSpPr>
          <p:spPr bwMode="auto">
            <a:xfrm>
              <a:off x="5156856" y="3382012"/>
              <a:ext cx="81018" cy="115396"/>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0" name="Freeform 144"/>
            <p:cNvSpPr>
              <a:spLocks noChangeAspect="1"/>
            </p:cNvSpPr>
            <p:nvPr/>
          </p:nvSpPr>
          <p:spPr bwMode="auto">
            <a:xfrm>
              <a:off x="5237874" y="3316073"/>
              <a:ext cx="79330" cy="115396"/>
            </a:xfrm>
            <a:custGeom>
              <a:avLst/>
              <a:gdLst>
                <a:gd name="T0" fmla="*/ 0 w 155"/>
                <a:gd name="T1" fmla="*/ 167 h 292"/>
                <a:gd name="T2" fmla="*/ 88 w 155"/>
                <a:gd name="T3" fmla="*/ 83 h 292"/>
                <a:gd name="T4" fmla="*/ 155 w 155"/>
                <a:gd name="T5" fmla="*/ 0 h 292"/>
                <a:gd name="T6" fmla="*/ 155 w 155"/>
                <a:gd name="T7" fmla="*/ 136 h 292"/>
                <a:gd name="T8" fmla="*/ 88 w 155"/>
                <a:gd name="T9" fmla="*/ 219 h 292"/>
                <a:gd name="T10" fmla="*/ 0 w 155"/>
                <a:gd name="T11" fmla="*/ 292 h 292"/>
                <a:gd name="T12" fmla="*/ 0 w 155"/>
                <a:gd name="T13" fmla="*/ 229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36"/>
                  </a:lnTo>
                  <a:lnTo>
                    <a:pt x="88" y="219"/>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1" name="Freeform 145"/>
            <p:cNvSpPr>
              <a:spLocks noChangeAspect="1"/>
            </p:cNvSpPr>
            <p:nvPr/>
          </p:nvSpPr>
          <p:spPr bwMode="auto">
            <a:xfrm>
              <a:off x="4906205" y="3518389"/>
              <a:ext cx="80174" cy="119892"/>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2" name="Freeform 146"/>
            <p:cNvSpPr>
              <a:spLocks noChangeAspect="1"/>
            </p:cNvSpPr>
            <p:nvPr/>
          </p:nvSpPr>
          <p:spPr bwMode="auto">
            <a:xfrm>
              <a:off x="4986379" y="3456195"/>
              <a:ext cx="85238" cy="11614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3" name="Freeform 147"/>
            <p:cNvSpPr>
              <a:spLocks noChangeAspect="1"/>
            </p:cNvSpPr>
            <p:nvPr/>
          </p:nvSpPr>
          <p:spPr bwMode="auto">
            <a:xfrm>
              <a:off x="5071618" y="3390256"/>
              <a:ext cx="85238" cy="11614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4" name="Freeform 148"/>
            <p:cNvSpPr>
              <a:spLocks noChangeAspect="1"/>
            </p:cNvSpPr>
            <p:nvPr/>
          </p:nvSpPr>
          <p:spPr bwMode="auto">
            <a:xfrm>
              <a:off x="5156856" y="3328062"/>
              <a:ext cx="81018" cy="115396"/>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5" name="Freeform 149"/>
            <p:cNvSpPr>
              <a:spLocks noChangeAspect="1"/>
            </p:cNvSpPr>
            <p:nvPr/>
          </p:nvSpPr>
          <p:spPr bwMode="auto">
            <a:xfrm>
              <a:off x="5237874" y="3265868"/>
              <a:ext cx="79330" cy="116145"/>
            </a:xfrm>
            <a:custGeom>
              <a:avLst/>
              <a:gdLst>
                <a:gd name="T0" fmla="*/ 0 w 155"/>
                <a:gd name="T1" fmla="*/ 156 h 292"/>
                <a:gd name="T2" fmla="*/ 88 w 155"/>
                <a:gd name="T3" fmla="*/ 73 h 292"/>
                <a:gd name="T4" fmla="*/ 155 w 155"/>
                <a:gd name="T5" fmla="*/ 0 h 292"/>
                <a:gd name="T6" fmla="*/ 155 w 155"/>
                <a:gd name="T7" fmla="*/ 62 h 292"/>
                <a:gd name="T8" fmla="*/ 155 w 155"/>
                <a:gd name="T9" fmla="*/ 125 h 292"/>
                <a:gd name="T10" fmla="*/ 88 w 155"/>
                <a:gd name="T11" fmla="*/ 208 h 292"/>
                <a:gd name="T12" fmla="*/ 0 w 155"/>
                <a:gd name="T13" fmla="*/ 292 h 292"/>
                <a:gd name="T14" fmla="*/ 0 w 155"/>
                <a:gd name="T15" fmla="*/ 219 h 292"/>
                <a:gd name="T16" fmla="*/ 0 w 155"/>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56"/>
                  </a:moveTo>
                  <a:lnTo>
                    <a:pt x="88" y="73"/>
                  </a:lnTo>
                  <a:lnTo>
                    <a:pt x="155" y="0"/>
                  </a:lnTo>
                  <a:lnTo>
                    <a:pt x="155" y="62"/>
                  </a:lnTo>
                  <a:lnTo>
                    <a:pt x="155" y="125"/>
                  </a:lnTo>
                  <a:lnTo>
                    <a:pt x="88" y="208"/>
                  </a:lnTo>
                  <a:lnTo>
                    <a:pt x="0" y="292"/>
                  </a:lnTo>
                  <a:lnTo>
                    <a:pt x="0" y="219"/>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6" name="Freeform 150"/>
            <p:cNvSpPr>
              <a:spLocks noChangeAspect="1"/>
            </p:cNvSpPr>
            <p:nvPr/>
          </p:nvSpPr>
          <p:spPr bwMode="auto">
            <a:xfrm>
              <a:off x="4906205" y="3468934"/>
              <a:ext cx="80174" cy="115396"/>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7" name="Freeform 151"/>
            <p:cNvSpPr>
              <a:spLocks noChangeAspect="1"/>
            </p:cNvSpPr>
            <p:nvPr/>
          </p:nvSpPr>
          <p:spPr bwMode="auto">
            <a:xfrm>
              <a:off x="4986379" y="3402245"/>
              <a:ext cx="85238" cy="11614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8" name="Freeform 152"/>
            <p:cNvSpPr>
              <a:spLocks noChangeAspect="1"/>
            </p:cNvSpPr>
            <p:nvPr/>
          </p:nvSpPr>
          <p:spPr bwMode="auto">
            <a:xfrm>
              <a:off x="5071618" y="3340800"/>
              <a:ext cx="85238" cy="115396"/>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69" name="Freeform 153"/>
            <p:cNvSpPr>
              <a:spLocks noChangeAspect="1"/>
            </p:cNvSpPr>
            <p:nvPr/>
          </p:nvSpPr>
          <p:spPr bwMode="auto">
            <a:xfrm>
              <a:off x="5156856" y="3274111"/>
              <a:ext cx="81018" cy="116145"/>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0" name="Freeform 154"/>
            <p:cNvSpPr>
              <a:spLocks noChangeAspect="1"/>
            </p:cNvSpPr>
            <p:nvPr/>
          </p:nvSpPr>
          <p:spPr bwMode="auto">
            <a:xfrm>
              <a:off x="5237874" y="3211917"/>
              <a:ext cx="79330" cy="116145"/>
            </a:xfrm>
            <a:custGeom>
              <a:avLst/>
              <a:gdLst>
                <a:gd name="T0" fmla="*/ 0 w 155"/>
                <a:gd name="T1" fmla="*/ 156 h 292"/>
                <a:gd name="T2" fmla="*/ 88 w 155"/>
                <a:gd name="T3" fmla="*/ 83 h 292"/>
                <a:gd name="T4" fmla="*/ 155 w 155"/>
                <a:gd name="T5" fmla="*/ 0 h 292"/>
                <a:gd name="T6" fmla="*/ 155 w 155"/>
                <a:gd name="T7" fmla="*/ 62 h 292"/>
                <a:gd name="T8" fmla="*/ 155 w 155"/>
                <a:gd name="T9" fmla="*/ 136 h 292"/>
                <a:gd name="T10" fmla="*/ 88 w 155"/>
                <a:gd name="T11" fmla="*/ 209 h 292"/>
                <a:gd name="T12" fmla="*/ 0 w 155"/>
                <a:gd name="T13" fmla="*/ 292 h 292"/>
                <a:gd name="T14" fmla="*/ 0 w 155"/>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6"/>
                  </a:moveTo>
                  <a:lnTo>
                    <a:pt x="88" y="83"/>
                  </a:lnTo>
                  <a:lnTo>
                    <a:pt x="155" y="0"/>
                  </a:lnTo>
                  <a:lnTo>
                    <a:pt x="155" y="62"/>
                  </a:lnTo>
                  <a:lnTo>
                    <a:pt x="155" y="136"/>
                  </a:lnTo>
                  <a:lnTo>
                    <a:pt x="88" y="209"/>
                  </a:lnTo>
                  <a:lnTo>
                    <a:pt x="0" y="292"/>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1" name="Freeform 155"/>
            <p:cNvSpPr>
              <a:spLocks noChangeAspect="1"/>
            </p:cNvSpPr>
            <p:nvPr/>
          </p:nvSpPr>
          <p:spPr bwMode="auto">
            <a:xfrm>
              <a:off x="5037016" y="2579489"/>
              <a:ext cx="280188" cy="61444"/>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2" name="Freeform 156"/>
            <p:cNvSpPr>
              <a:spLocks noChangeAspect="1"/>
            </p:cNvSpPr>
            <p:nvPr/>
          </p:nvSpPr>
          <p:spPr bwMode="auto">
            <a:xfrm>
              <a:off x="4951779" y="264093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3" name="Freeform 157"/>
            <p:cNvSpPr>
              <a:spLocks noChangeAspect="1"/>
            </p:cNvSpPr>
            <p:nvPr/>
          </p:nvSpPr>
          <p:spPr bwMode="auto">
            <a:xfrm>
              <a:off x="4865697" y="2706874"/>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4" name="Freeform 158"/>
            <p:cNvSpPr>
              <a:spLocks noChangeAspect="1"/>
            </p:cNvSpPr>
            <p:nvPr/>
          </p:nvSpPr>
          <p:spPr bwMode="auto">
            <a:xfrm>
              <a:off x="4780459" y="2773564"/>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5" name="Freeform 159"/>
            <p:cNvSpPr>
              <a:spLocks noChangeAspect="1"/>
            </p:cNvSpPr>
            <p:nvPr/>
          </p:nvSpPr>
          <p:spPr bwMode="auto">
            <a:xfrm>
              <a:off x="4706192" y="2831261"/>
              <a:ext cx="280188"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6" name="Freeform 160"/>
            <p:cNvSpPr>
              <a:spLocks noChangeAspect="1"/>
            </p:cNvSpPr>
            <p:nvPr/>
          </p:nvSpPr>
          <p:spPr bwMode="auto">
            <a:xfrm>
              <a:off x="4988068" y="2714367"/>
              <a:ext cx="85238" cy="11614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7" name="Freeform 161"/>
            <p:cNvSpPr>
              <a:spLocks noChangeAspect="1"/>
            </p:cNvSpPr>
            <p:nvPr/>
          </p:nvSpPr>
          <p:spPr bwMode="auto">
            <a:xfrm>
              <a:off x="5073305" y="2656669"/>
              <a:ext cx="86082" cy="11614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8" name="Freeform 162"/>
            <p:cNvSpPr>
              <a:spLocks noChangeAspect="1"/>
            </p:cNvSpPr>
            <p:nvPr/>
          </p:nvSpPr>
          <p:spPr bwMode="auto">
            <a:xfrm>
              <a:off x="5159387" y="2590729"/>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79" name="Freeform 163"/>
            <p:cNvSpPr>
              <a:spLocks noChangeAspect="1"/>
            </p:cNvSpPr>
            <p:nvPr/>
          </p:nvSpPr>
          <p:spPr bwMode="auto">
            <a:xfrm>
              <a:off x="5038705" y="2528535"/>
              <a:ext cx="281032" cy="62194"/>
            </a:xfrm>
            <a:custGeom>
              <a:avLst/>
              <a:gdLst>
                <a:gd name="T0" fmla="*/ 145 w 544"/>
                <a:gd name="T1" fmla="*/ 0 h 156"/>
                <a:gd name="T2" fmla="*/ 344 w 544"/>
                <a:gd name="T3" fmla="*/ 0 h 156"/>
                <a:gd name="T4" fmla="*/ 544 w 544"/>
                <a:gd name="T5" fmla="*/ 0 h 156"/>
                <a:gd name="T6" fmla="*/ 477 w 544"/>
                <a:gd name="T7" fmla="*/ 83 h 156"/>
                <a:gd name="T8" fmla="*/ 389 w 544"/>
                <a:gd name="T9" fmla="*/ 156 h 156"/>
                <a:gd name="T10" fmla="*/ 200 w 544"/>
                <a:gd name="T11" fmla="*/ 156 h 156"/>
                <a:gd name="T12" fmla="*/ 0 w 544"/>
                <a:gd name="T13" fmla="*/ 156 h 156"/>
                <a:gd name="T14" fmla="*/ 78 w 544"/>
                <a:gd name="T15" fmla="*/ 83 h 156"/>
                <a:gd name="T16" fmla="*/ 145 w 544"/>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56">
                  <a:moveTo>
                    <a:pt x="145" y="0"/>
                  </a:moveTo>
                  <a:lnTo>
                    <a:pt x="344" y="0"/>
                  </a:lnTo>
                  <a:lnTo>
                    <a:pt x="544" y="0"/>
                  </a:lnTo>
                  <a:lnTo>
                    <a:pt x="477" y="83"/>
                  </a:lnTo>
                  <a:lnTo>
                    <a:pt x="389" y="156"/>
                  </a:lnTo>
                  <a:lnTo>
                    <a:pt x="200" y="156"/>
                  </a:lnTo>
                  <a:lnTo>
                    <a:pt x="0" y="156"/>
                  </a:lnTo>
                  <a:lnTo>
                    <a:pt x="78" y="83"/>
                  </a:lnTo>
                  <a:lnTo>
                    <a:pt x="14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0" name="Freeform 164"/>
            <p:cNvSpPr>
              <a:spLocks noChangeAspect="1"/>
            </p:cNvSpPr>
            <p:nvPr/>
          </p:nvSpPr>
          <p:spPr bwMode="auto">
            <a:xfrm>
              <a:off x="4953466" y="2590729"/>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1" name="Freeform 165"/>
            <p:cNvSpPr>
              <a:spLocks noChangeAspect="1"/>
            </p:cNvSpPr>
            <p:nvPr/>
          </p:nvSpPr>
          <p:spPr bwMode="auto">
            <a:xfrm>
              <a:off x="4868228" y="2656669"/>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2" name="Freeform 166"/>
            <p:cNvSpPr>
              <a:spLocks noChangeAspect="1"/>
            </p:cNvSpPr>
            <p:nvPr/>
          </p:nvSpPr>
          <p:spPr bwMode="auto">
            <a:xfrm>
              <a:off x="4782146" y="2723359"/>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3" name="Rectangle 582"/>
            <p:cNvSpPr>
              <a:spLocks noChangeAspect="1" noChangeArrowheads="1"/>
            </p:cNvSpPr>
            <p:nvPr/>
          </p:nvSpPr>
          <p:spPr bwMode="auto">
            <a:xfrm>
              <a:off x="4706192" y="3163210"/>
              <a:ext cx="200014" cy="48706"/>
            </a:xfrm>
            <a:prstGeom prst="rect">
              <a:avLst/>
            </a:prstGeom>
            <a:solidFill>
              <a:srgbClr val="887765"/>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4" name="Freeform 168"/>
            <p:cNvSpPr>
              <a:spLocks noChangeAspect="1"/>
            </p:cNvSpPr>
            <p:nvPr/>
          </p:nvSpPr>
          <p:spPr bwMode="auto">
            <a:xfrm>
              <a:off x="4906205" y="3096521"/>
              <a:ext cx="80174" cy="11539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5" name="Freeform 169"/>
            <p:cNvSpPr>
              <a:spLocks noChangeAspect="1"/>
            </p:cNvSpPr>
            <p:nvPr/>
          </p:nvSpPr>
          <p:spPr bwMode="auto">
            <a:xfrm>
              <a:off x="4707880" y="2781057"/>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6" name="Rectangle 585"/>
            <p:cNvSpPr>
              <a:spLocks noChangeAspect="1" noChangeArrowheads="1"/>
            </p:cNvSpPr>
            <p:nvPr/>
          </p:nvSpPr>
          <p:spPr bwMode="auto">
            <a:xfrm>
              <a:off x="4707880" y="2846997"/>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7" name="Freeform 171"/>
            <p:cNvSpPr>
              <a:spLocks noChangeAspect="1"/>
            </p:cNvSpPr>
            <p:nvPr/>
          </p:nvSpPr>
          <p:spPr bwMode="auto">
            <a:xfrm>
              <a:off x="4907893" y="2781057"/>
              <a:ext cx="80174" cy="11614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8" name="Freeform 172"/>
            <p:cNvSpPr>
              <a:spLocks noChangeAspect="1"/>
            </p:cNvSpPr>
            <p:nvPr/>
          </p:nvSpPr>
          <p:spPr bwMode="auto">
            <a:xfrm>
              <a:off x="5315517" y="2514298"/>
              <a:ext cx="80174" cy="11614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89" name="Freeform 173"/>
            <p:cNvSpPr>
              <a:spLocks noChangeAspect="1"/>
            </p:cNvSpPr>
            <p:nvPr/>
          </p:nvSpPr>
          <p:spPr bwMode="auto">
            <a:xfrm>
              <a:off x="5395691" y="2448358"/>
              <a:ext cx="85238" cy="11614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0" name="Freeform 174"/>
            <p:cNvSpPr>
              <a:spLocks noChangeAspect="1"/>
            </p:cNvSpPr>
            <p:nvPr/>
          </p:nvSpPr>
          <p:spPr bwMode="auto">
            <a:xfrm>
              <a:off x="5480929" y="2389910"/>
              <a:ext cx="86082" cy="116894"/>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1" name="Freeform 175"/>
            <p:cNvSpPr>
              <a:spLocks noChangeAspect="1"/>
            </p:cNvSpPr>
            <p:nvPr/>
          </p:nvSpPr>
          <p:spPr bwMode="auto">
            <a:xfrm>
              <a:off x="5567011" y="2323970"/>
              <a:ext cx="80174"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2" name="Freeform 176"/>
            <p:cNvSpPr>
              <a:spLocks noChangeAspect="1"/>
            </p:cNvSpPr>
            <p:nvPr/>
          </p:nvSpPr>
          <p:spPr bwMode="auto">
            <a:xfrm>
              <a:off x="5315517" y="2622200"/>
              <a:ext cx="80174" cy="116145"/>
            </a:xfrm>
            <a:custGeom>
              <a:avLst/>
              <a:gdLst>
                <a:gd name="T0" fmla="*/ 0 w 156"/>
                <a:gd name="T1" fmla="*/ 156 h 292"/>
                <a:gd name="T2" fmla="*/ 89 w 156"/>
                <a:gd name="T3" fmla="*/ 83 h 292"/>
                <a:gd name="T4" fmla="*/ 156 w 156"/>
                <a:gd name="T5" fmla="*/ 0 h 292"/>
                <a:gd name="T6" fmla="*/ 156 w 156"/>
                <a:gd name="T7" fmla="*/ 73 h 292"/>
                <a:gd name="T8" fmla="*/ 156 w 156"/>
                <a:gd name="T9" fmla="*/ 125 h 292"/>
                <a:gd name="T10" fmla="*/ 89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89" y="83"/>
                  </a:lnTo>
                  <a:lnTo>
                    <a:pt x="156" y="0"/>
                  </a:lnTo>
                  <a:lnTo>
                    <a:pt x="156" y="73"/>
                  </a:lnTo>
                  <a:lnTo>
                    <a:pt x="156" y="125"/>
                  </a:lnTo>
                  <a:lnTo>
                    <a:pt x="89" y="209"/>
                  </a:lnTo>
                  <a:lnTo>
                    <a:pt x="0" y="292"/>
                  </a:lnTo>
                  <a:lnTo>
                    <a:pt x="0" y="15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3" name="Freeform 177"/>
            <p:cNvSpPr>
              <a:spLocks noChangeAspect="1"/>
            </p:cNvSpPr>
            <p:nvPr/>
          </p:nvSpPr>
          <p:spPr bwMode="auto">
            <a:xfrm>
              <a:off x="5395691" y="2556260"/>
              <a:ext cx="85238" cy="115396"/>
            </a:xfrm>
            <a:custGeom>
              <a:avLst/>
              <a:gdLst>
                <a:gd name="T0" fmla="*/ 0 w 166"/>
                <a:gd name="T1" fmla="*/ 167 h 292"/>
                <a:gd name="T2" fmla="*/ 88 w 166"/>
                <a:gd name="T3" fmla="*/ 83 h 292"/>
                <a:gd name="T4" fmla="*/ 166 w 166"/>
                <a:gd name="T5" fmla="*/ 0 h 292"/>
                <a:gd name="T6" fmla="*/ 166 w 166"/>
                <a:gd name="T7" fmla="*/ 146 h 292"/>
                <a:gd name="T8" fmla="*/ 88 w 166"/>
                <a:gd name="T9" fmla="*/ 230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88" y="83"/>
                  </a:lnTo>
                  <a:lnTo>
                    <a:pt x="166" y="0"/>
                  </a:lnTo>
                  <a:lnTo>
                    <a:pt x="166" y="146"/>
                  </a:lnTo>
                  <a:lnTo>
                    <a:pt x="88"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4" name="Freeform 178"/>
            <p:cNvSpPr>
              <a:spLocks noChangeAspect="1"/>
            </p:cNvSpPr>
            <p:nvPr/>
          </p:nvSpPr>
          <p:spPr bwMode="auto">
            <a:xfrm>
              <a:off x="5480929" y="2497813"/>
              <a:ext cx="86082" cy="116145"/>
            </a:xfrm>
            <a:custGeom>
              <a:avLst/>
              <a:gdLst>
                <a:gd name="T0" fmla="*/ 0 w 166"/>
                <a:gd name="T1" fmla="*/ 146 h 292"/>
                <a:gd name="T2" fmla="*/ 78 w 166"/>
                <a:gd name="T3" fmla="*/ 83 h 292"/>
                <a:gd name="T4" fmla="*/ 166 w 166"/>
                <a:gd name="T5" fmla="*/ 0 h 292"/>
                <a:gd name="T6" fmla="*/ 166 w 166"/>
                <a:gd name="T7" fmla="*/ 52 h 292"/>
                <a:gd name="T8" fmla="*/ 166 w 166"/>
                <a:gd name="T9" fmla="*/ 125 h 292"/>
                <a:gd name="T10" fmla="*/ 7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78" y="83"/>
                  </a:lnTo>
                  <a:lnTo>
                    <a:pt x="166" y="0"/>
                  </a:lnTo>
                  <a:lnTo>
                    <a:pt x="166" y="52"/>
                  </a:lnTo>
                  <a:lnTo>
                    <a:pt x="166" y="125"/>
                  </a:lnTo>
                  <a:lnTo>
                    <a:pt x="7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5" name="Freeform 179"/>
            <p:cNvSpPr>
              <a:spLocks noChangeAspect="1"/>
            </p:cNvSpPr>
            <p:nvPr/>
          </p:nvSpPr>
          <p:spPr bwMode="auto">
            <a:xfrm>
              <a:off x="5567011" y="2431872"/>
              <a:ext cx="80174" cy="116145"/>
            </a:xfrm>
            <a:custGeom>
              <a:avLst/>
              <a:gdLst>
                <a:gd name="T0" fmla="*/ 0 w 156"/>
                <a:gd name="T1" fmla="*/ 167 h 292"/>
                <a:gd name="T2" fmla="*/ 78 w 156"/>
                <a:gd name="T3" fmla="*/ 83 h 292"/>
                <a:gd name="T4" fmla="*/ 156 w 156"/>
                <a:gd name="T5" fmla="*/ 0 h 292"/>
                <a:gd name="T6" fmla="*/ 156 w 156"/>
                <a:gd name="T7" fmla="*/ 73 h 292"/>
                <a:gd name="T8" fmla="*/ 156 w 156"/>
                <a:gd name="T9" fmla="*/ 125 h 292"/>
                <a:gd name="T10" fmla="*/ 78 w 156"/>
                <a:gd name="T11" fmla="*/ 208 h 292"/>
                <a:gd name="T12" fmla="*/ 0 w 156"/>
                <a:gd name="T13" fmla="*/ 292 h 292"/>
                <a:gd name="T14" fmla="*/ 0 w 156"/>
                <a:gd name="T15" fmla="*/ 21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3"/>
                  </a:lnTo>
                  <a:lnTo>
                    <a:pt x="156" y="0"/>
                  </a:lnTo>
                  <a:lnTo>
                    <a:pt x="156" y="73"/>
                  </a:lnTo>
                  <a:lnTo>
                    <a:pt x="156" y="125"/>
                  </a:lnTo>
                  <a:lnTo>
                    <a:pt x="78" y="208"/>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6" name="Freeform 180"/>
            <p:cNvSpPr>
              <a:spLocks noChangeAspect="1"/>
            </p:cNvSpPr>
            <p:nvPr/>
          </p:nvSpPr>
          <p:spPr bwMode="auto">
            <a:xfrm>
              <a:off x="5315517" y="2671655"/>
              <a:ext cx="80174" cy="115396"/>
            </a:xfrm>
            <a:custGeom>
              <a:avLst/>
              <a:gdLst>
                <a:gd name="T0" fmla="*/ 0 w 156"/>
                <a:gd name="T1" fmla="*/ 167 h 292"/>
                <a:gd name="T2" fmla="*/ 89 w 156"/>
                <a:gd name="T3" fmla="*/ 84 h 292"/>
                <a:gd name="T4" fmla="*/ 156 w 156"/>
                <a:gd name="T5" fmla="*/ 0 h 292"/>
                <a:gd name="T6" fmla="*/ 156 w 156"/>
                <a:gd name="T7" fmla="*/ 146 h 292"/>
                <a:gd name="T8" fmla="*/ 89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46"/>
                  </a:lnTo>
                  <a:lnTo>
                    <a:pt x="89"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7" name="Freeform 181"/>
            <p:cNvSpPr>
              <a:spLocks noChangeAspect="1"/>
            </p:cNvSpPr>
            <p:nvPr/>
          </p:nvSpPr>
          <p:spPr bwMode="auto">
            <a:xfrm>
              <a:off x="5395691" y="2613958"/>
              <a:ext cx="85238" cy="116145"/>
            </a:xfrm>
            <a:custGeom>
              <a:avLst/>
              <a:gdLst>
                <a:gd name="T0" fmla="*/ 0 w 166"/>
                <a:gd name="T1" fmla="*/ 146 h 292"/>
                <a:gd name="T2" fmla="*/ 88 w 166"/>
                <a:gd name="T3" fmla="*/ 84 h 292"/>
                <a:gd name="T4" fmla="*/ 166 w 166"/>
                <a:gd name="T5" fmla="*/ 0 h 292"/>
                <a:gd name="T6" fmla="*/ 166 w 166"/>
                <a:gd name="T7" fmla="*/ 52 h 292"/>
                <a:gd name="T8" fmla="*/ 166 w 166"/>
                <a:gd name="T9" fmla="*/ 125 h 292"/>
                <a:gd name="T10" fmla="*/ 88 w 166"/>
                <a:gd name="T11" fmla="*/ 209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4"/>
                  </a:lnTo>
                  <a:lnTo>
                    <a:pt x="166" y="0"/>
                  </a:lnTo>
                  <a:lnTo>
                    <a:pt x="166" y="52"/>
                  </a:lnTo>
                  <a:lnTo>
                    <a:pt x="166" y="125"/>
                  </a:lnTo>
                  <a:lnTo>
                    <a:pt x="8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8" name="Freeform 182"/>
            <p:cNvSpPr>
              <a:spLocks noChangeAspect="1"/>
            </p:cNvSpPr>
            <p:nvPr/>
          </p:nvSpPr>
          <p:spPr bwMode="auto">
            <a:xfrm>
              <a:off x="5480929" y="2548017"/>
              <a:ext cx="86082" cy="115396"/>
            </a:xfrm>
            <a:custGeom>
              <a:avLst/>
              <a:gdLst>
                <a:gd name="T0" fmla="*/ 0 w 166"/>
                <a:gd name="T1" fmla="*/ 167 h 292"/>
                <a:gd name="T2" fmla="*/ 78 w 166"/>
                <a:gd name="T3" fmla="*/ 84 h 292"/>
                <a:gd name="T4" fmla="*/ 166 w 166"/>
                <a:gd name="T5" fmla="*/ 0 h 292"/>
                <a:gd name="T6" fmla="*/ 166 w 166"/>
                <a:gd name="T7" fmla="*/ 73 h 292"/>
                <a:gd name="T8" fmla="*/ 166 w 166"/>
                <a:gd name="T9" fmla="*/ 125 h 292"/>
                <a:gd name="T10" fmla="*/ 78 w 166"/>
                <a:gd name="T11" fmla="*/ 209 h 292"/>
                <a:gd name="T12" fmla="*/ 0 w 166"/>
                <a:gd name="T13" fmla="*/ 292 h 292"/>
                <a:gd name="T14" fmla="*/ 0 w 166"/>
                <a:gd name="T15" fmla="*/ 21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4"/>
                  </a:lnTo>
                  <a:lnTo>
                    <a:pt x="166" y="0"/>
                  </a:lnTo>
                  <a:lnTo>
                    <a:pt x="166" y="73"/>
                  </a:lnTo>
                  <a:lnTo>
                    <a:pt x="166" y="125"/>
                  </a:lnTo>
                  <a:lnTo>
                    <a:pt x="78" y="209"/>
                  </a:lnTo>
                  <a:lnTo>
                    <a:pt x="0" y="292"/>
                  </a:lnTo>
                  <a:lnTo>
                    <a:pt x="0" y="219"/>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599" name="Freeform 183"/>
            <p:cNvSpPr>
              <a:spLocks noChangeAspect="1"/>
            </p:cNvSpPr>
            <p:nvPr/>
          </p:nvSpPr>
          <p:spPr bwMode="auto">
            <a:xfrm>
              <a:off x="5567011" y="2481328"/>
              <a:ext cx="80174" cy="116145"/>
            </a:xfrm>
            <a:custGeom>
              <a:avLst/>
              <a:gdLst>
                <a:gd name="T0" fmla="*/ 0 w 156"/>
                <a:gd name="T1" fmla="*/ 167 h 292"/>
                <a:gd name="T2" fmla="*/ 78 w 156"/>
                <a:gd name="T3" fmla="*/ 83 h 292"/>
                <a:gd name="T4" fmla="*/ 156 w 156"/>
                <a:gd name="T5" fmla="*/ 0 h 292"/>
                <a:gd name="T6" fmla="*/ 156 w 156"/>
                <a:gd name="T7" fmla="*/ 146 h 292"/>
                <a:gd name="T8" fmla="*/ 78 w 156"/>
                <a:gd name="T9" fmla="*/ 230 h 292"/>
                <a:gd name="T10" fmla="*/ 0 w 156"/>
                <a:gd name="T11" fmla="*/ 292 h 292"/>
                <a:gd name="T12" fmla="*/ 0 w 156"/>
                <a:gd name="T13" fmla="*/ 24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78" y="83"/>
                  </a:lnTo>
                  <a:lnTo>
                    <a:pt x="156" y="0"/>
                  </a:lnTo>
                  <a:lnTo>
                    <a:pt x="156" y="146"/>
                  </a:lnTo>
                  <a:lnTo>
                    <a:pt x="78" y="230"/>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0" name="Freeform 184"/>
            <p:cNvSpPr>
              <a:spLocks noChangeAspect="1"/>
            </p:cNvSpPr>
            <p:nvPr/>
          </p:nvSpPr>
          <p:spPr bwMode="auto">
            <a:xfrm>
              <a:off x="5315517" y="2730103"/>
              <a:ext cx="80174" cy="116145"/>
            </a:xfrm>
            <a:custGeom>
              <a:avLst/>
              <a:gdLst>
                <a:gd name="T0" fmla="*/ 0 w 156"/>
                <a:gd name="T1" fmla="*/ 146 h 293"/>
                <a:gd name="T2" fmla="*/ 89 w 156"/>
                <a:gd name="T3" fmla="*/ 84 h 293"/>
                <a:gd name="T4" fmla="*/ 156 w 156"/>
                <a:gd name="T5" fmla="*/ 0 h 293"/>
                <a:gd name="T6" fmla="*/ 156 w 156"/>
                <a:gd name="T7" fmla="*/ 53 h 293"/>
                <a:gd name="T8" fmla="*/ 156 w 156"/>
                <a:gd name="T9" fmla="*/ 126 h 293"/>
                <a:gd name="T10" fmla="*/ 89 w 156"/>
                <a:gd name="T11" fmla="*/ 209 h 293"/>
                <a:gd name="T12" fmla="*/ 0 w 156"/>
                <a:gd name="T13" fmla="*/ 293 h 293"/>
                <a:gd name="T14" fmla="*/ 0 w 15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6"/>
                  </a:moveTo>
                  <a:lnTo>
                    <a:pt x="89" y="84"/>
                  </a:lnTo>
                  <a:lnTo>
                    <a:pt x="156" y="0"/>
                  </a:lnTo>
                  <a:lnTo>
                    <a:pt x="156" y="53"/>
                  </a:lnTo>
                  <a:lnTo>
                    <a:pt x="156" y="126"/>
                  </a:lnTo>
                  <a:lnTo>
                    <a:pt x="89" y="209"/>
                  </a:lnTo>
                  <a:lnTo>
                    <a:pt x="0" y="293"/>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1" name="Freeform 185"/>
            <p:cNvSpPr>
              <a:spLocks noChangeAspect="1"/>
            </p:cNvSpPr>
            <p:nvPr/>
          </p:nvSpPr>
          <p:spPr bwMode="auto">
            <a:xfrm>
              <a:off x="5395691" y="2663413"/>
              <a:ext cx="85238" cy="116145"/>
            </a:xfrm>
            <a:custGeom>
              <a:avLst/>
              <a:gdLst>
                <a:gd name="T0" fmla="*/ 0 w 166"/>
                <a:gd name="T1" fmla="*/ 167 h 293"/>
                <a:gd name="T2" fmla="*/ 88 w 166"/>
                <a:gd name="T3" fmla="*/ 84 h 293"/>
                <a:gd name="T4" fmla="*/ 166 w 166"/>
                <a:gd name="T5" fmla="*/ 0 h 293"/>
                <a:gd name="T6" fmla="*/ 166 w 166"/>
                <a:gd name="T7" fmla="*/ 73 h 293"/>
                <a:gd name="T8" fmla="*/ 166 w 166"/>
                <a:gd name="T9" fmla="*/ 126 h 293"/>
                <a:gd name="T10" fmla="*/ 88 w 166"/>
                <a:gd name="T11" fmla="*/ 209 h 293"/>
                <a:gd name="T12" fmla="*/ 0 w 166"/>
                <a:gd name="T13" fmla="*/ 293 h 293"/>
                <a:gd name="T14" fmla="*/ 0 w 166"/>
                <a:gd name="T15" fmla="*/ 22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88" y="84"/>
                  </a:lnTo>
                  <a:lnTo>
                    <a:pt x="166" y="0"/>
                  </a:lnTo>
                  <a:lnTo>
                    <a:pt x="166" y="73"/>
                  </a:lnTo>
                  <a:lnTo>
                    <a:pt x="166" y="126"/>
                  </a:lnTo>
                  <a:lnTo>
                    <a:pt x="88" y="209"/>
                  </a:lnTo>
                  <a:lnTo>
                    <a:pt x="0" y="293"/>
                  </a:lnTo>
                  <a:lnTo>
                    <a:pt x="0" y="22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2" name="Freeform 186"/>
            <p:cNvSpPr>
              <a:spLocks noChangeAspect="1"/>
            </p:cNvSpPr>
            <p:nvPr/>
          </p:nvSpPr>
          <p:spPr bwMode="auto">
            <a:xfrm>
              <a:off x="5480929" y="2597473"/>
              <a:ext cx="86082" cy="116145"/>
            </a:xfrm>
            <a:custGeom>
              <a:avLst/>
              <a:gdLst>
                <a:gd name="T0" fmla="*/ 0 w 166"/>
                <a:gd name="T1" fmla="*/ 167 h 293"/>
                <a:gd name="T2" fmla="*/ 78 w 166"/>
                <a:gd name="T3" fmla="*/ 84 h 293"/>
                <a:gd name="T4" fmla="*/ 166 w 166"/>
                <a:gd name="T5" fmla="*/ 0 h 293"/>
                <a:gd name="T6" fmla="*/ 166 w 166"/>
                <a:gd name="T7" fmla="*/ 146 h 293"/>
                <a:gd name="T8" fmla="*/ 78 w 166"/>
                <a:gd name="T9" fmla="*/ 230 h 293"/>
                <a:gd name="T10" fmla="*/ 0 w 166"/>
                <a:gd name="T11" fmla="*/ 293 h 293"/>
                <a:gd name="T12" fmla="*/ 0 w 166"/>
                <a:gd name="T13" fmla="*/ 240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78" y="84"/>
                  </a:lnTo>
                  <a:lnTo>
                    <a:pt x="166" y="0"/>
                  </a:lnTo>
                  <a:lnTo>
                    <a:pt x="166" y="146"/>
                  </a:lnTo>
                  <a:lnTo>
                    <a:pt x="78" y="230"/>
                  </a:lnTo>
                  <a:lnTo>
                    <a:pt x="0" y="293"/>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3" name="Freeform 187"/>
            <p:cNvSpPr>
              <a:spLocks noChangeAspect="1"/>
            </p:cNvSpPr>
            <p:nvPr/>
          </p:nvSpPr>
          <p:spPr bwMode="auto">
            <a:xfrm>
              <a:off x="5567011" y="2539775"/>
              <a:ext cx="80174" cy="115396"/>
            </a:xfrm>
            <a:custGeom>
              <a:avLst/>
              <a:gdLst>
                <a:gd name="T0" fmla="*/ 0 w 156"/>
                <a:gd name="T1" fmla="*/ 146 h 292"/>
                <a:gd name="T2" fmla="*/ 78 w 156"/>
                <a:gd name="T3" fmla="*/ 84 h 292"/>
                <a:gd name="T4" fmla="*/ 156 w 156"/>
                <a:gd name="T5" fmla="*/ 0 h 292"/>
                <a:gd name="T6" fmla="*/ 156 w 156"/>
                <a:gd name="T7" fmla="*/ 52 h 292"/>
                <a:gd name="T8" fmla="*/ 156 w 156"/>
                <a:gd name="T9" fmla="*/ 125 h 292"/>
                <a:gd name="T10" fmla="*/ 78 w 156"/>
                <a:gd name="T11" fmla="*/ 209 h 292"/>
                <a:gd name="T12" fmla="*/ 0 w 156"/>
                <a:gd name="T13" fmla="*/ 292 h 292"/>
                <a:gd name="T14" fmla="*/ 0 w 15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46"/>
                  </a:moveTo>
                  <a:lnTo>
                    <a:pt x="78" y="84"/>
                  </a:lnTo>
                  <a:lnTo>
                    <a:pt x="156" y="0"/>
                  </a:lnTo>
                  <a:lnTo>
                    <a:pt x="156" y="52"/>
                  </a:lnTo>
                  <a:lnTo>
                    <a:pt x="156" y="125"/>
                  </a:lnTo>
                  <a:lnTo>
                    <a:pt x="78" y="209"/>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4" name="Freeform 188"/>
            <p:cNvSpPr>
              <a:spLocks noChangeAspect="1"/>
            </p:cNvSpPr>
            <p:nvPr/>
          </p:nvSpPr>
          <p:spPr bwMode="auto">
            <a:xfrm>
              <a:off x="5315517" y="2564503"/>
              <a:ext cx="80174" cy="119892"/>
            </a:xfrm>
            <a:custGeom>
              <a:avLst/>
              <a:gdLst>
                <a:gd name="T0" fmla="*/ 0 w 156"/>
                <a:gd name="T1" fmla="*/ 167 h 302"/>
                <a:gd name="T2" fmla="*/ 89 w 156"/>
                <a:gd name="T3" fmla="*/ 83 h 302"/>
                <a:gd name="T4" fmla="*/ 156 w 156"/>
                <a:gd name="T5" fmla="*/ 0 h 302"/>
                <a:gd name="T6" fmla="*/ 156 w 156"/>
                <a:gd name="T7" fmla="*/ 146 h 302"/>
                <a:gd name="T8" fmla="*/ 89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89" y="83"/>
                  </a:lnTo>
                  <a:lnTo>
                    <a:pt x="156" y="0"/>
                  </a:lnTo>
                  <a:lnTo>
                    <a:pt x="156" y="146"/>
                  </a:lnTo>
                  <a:lnTo>
                    <a:pt x="89" y="229"/>
                  </a:lnTo>
                  <a:lnTo>
                    <a:pt x="0" y="30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5" name="Freeform 189"/>
            <p:cNvSpPr>
              <a:spLocks noChangeAspect="1"/>
            </p:cNvSpPr>
            <p:nvPr/>
          </p:nvSpPr>
          <p:spPr bwMode="auto">
            <a:xfrm>
              <a:off x="5395691" y="2506804"/>
              <a:ext cx="85238" cy="115396"/>
            </a:xfrm>
            <a:custGeom>
              <a:avLst/>
              <a:gdLst>
                <a:gd name="T0" fmla="*/ 0 w 166"/>
                <a:gd name="T1" fmla="*/ 146 h 292"/>
                <a:gd name="T2" fmla="*/ 88 w 166"/>
                <a:gd name="T3" fmla="*/ 83 h 292"/>
                <a:gd name="T4" fmla="*/ 166 w 166"/>
                <a:gd name="T5" fmla="*/ 0 h 292"/>
                <a:gd name="T6" fmla="*/ 166 w 166"/>
                <a:gd name="T7" fmla="*/ 73 h 292"/>
                <a:gd name="T8" fmla="*/ 166 w 166"/>
                <a:gd name="T9" fmla="*/ 125 h 292"/>
                <a:gd name="T10" fmla="*/ 88 w 166"/>
                <a:gd name="T11" fmla="*/ 208 h 292"/>
                <a:gd name="T12" fmla="*/ 0 w 166"/>
                <a:gd name="T13" fmla="*/ 292 h 292"/>
                <a:gd name="T14" fmla="*/ 0 w 166"/>
                <a:gd name="T15" fmla="*/ 14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46"/>
                  </a:moveTo>
                  <a:lnTo>
                    <a:pt x="88" y="83"/>
                  </a:lnTo>
                  <a:lnTo>
                    <a:pt x="166" y="0"/>
                  </a:lnTo>
                  <a:lnTo>
                    <a:pt x="166" y="73"/>
                  </a:lnTo>
                  <a:lnTo>
                    <a:pt x="166" y="125"/>
                  </a:lnTo>
                  <a:lnTo>
                    <a:pt x="88" y="208"/>
                  </a:lnTo>
                  <a:lnTo>
                    <a:pt x="0" y="292"/>
                  </a:lnTo>
                  <a:lnTo>
                    <a:pt x="0" y="146"/>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6" name="Freeform 190"/>
            <p:cNvSpPr>
              <a:spLocks noChangeAspect="1"/>
            </p:cNvSpPr>
            <p:nvPr/>
          </p:nvSpPr>
          <p:spPr bwMode="auto">
            <a:xfrm>
              <a:off x="5480929" y="2440865"/>
              <a:ext cx="86082" cy="115396"/>
            </a:xfrm>
            <a:custGeom>
              <a:avLst/>
              <a:gdLst>
                <a:gd name="T0" fmla="*/ 0 w 166"/>
                <a:gd name="T1" fmla="*/ 167 h 292"/>
                <a:gd name="T2" fmla="*/ 78 w 166"/>
                <a:gd name="T3" fmla="*/ 83 h 292"/>
                <a:gd name="T4" fmla="*/ 166 w 166"/>
                <a:gd name="T5" fmla="*/ 0 h 292"/>
                <a:gd name="T6" fmla="*/ 166 w 166"/>
                <a:gd name="T7" fmla="*/ 146 h 292"/>
                <a:gd name="T8" fmla="*/ 78 w 166"/>
                <a:gd name="T9" fmla="*/ 229 h 292"/>
                <a:gd name="T10" fmla="*/ 0 w 166"/>
                <a:gd name="T11" fmla="*/ 292 h 292"/>
                <a:gd name="T12" fmla="*/ 0 w 166"/>
                <a:gd name="T13" fmla="*/ 240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46"/>
                  </a:lnTo>
                  <a:lnTo>
                    <a:pt x="78" y="229"/>
                  </a:lnTo>
                  <a:lnTo>
                    <a:pt x="0" y="292"/>
                  </a:lnTo>
                  <a:lnTo>
                    <a:pt x="0" y="240"/>
                  </a:lnTo>
                  <a:lnTo>
                    <a:pt x="0" y="16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7" name="Freeform 191"/>
            <p:cNvSpPr>
              <a:spLocks noChangeAspect="1"/>
            </p:cNvSpPr>
            <p:nvPr/>
          </p:nvSpPr>
          <p:spPr bwMode="auto">
            <a:xfrm>
              <a:off x="5567011" y="2381668"/>
              <a:ext cx="80174" cy="116145"/>
            </a:xfrm>
            <a:custGeom>
              <a:avLst/>
              <a:gdLst>
                <a:gd name="T0" fmla="*/ 0 w 156"/>
                <a:gd name="T1" fmla="*/ 147 h 293"/>
                <a:gd name="T2" fmla="*/ 78 w 156"/>
                <a:gd name="T3" fmla="*/ 74 h 293"/>
                <a:gd name="T4" fmla="*/ 156 w 156"/>
                <a:gd name="T5" fmla="*/ 0 h 293"/>
                <a:gd name="T6" fmla="*/ 156 w 156"/>
                <a:gd name="T7" fmla="*/ 53 h 293"/>
                <a:gd name="T8" fmla="*/ 156 w 156"/>
                <a:gd name="T9" fmla="*/ 126 h 293"/>
                <a:gd name="T10" fmla="*/ 78 w 156"/>
                <a:gd name="T11" fmla="*/ 209 h 293"/>
                <a:gd name="T12" fmla="*/ 0 w 156"/>
                <a:gd name="T13" fmla="*/ 293 h 293"/>
                <a:gd name="T14" fmla="*/ 0 w 15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47"/>
                  </a:moveTo>
                  <a:lnTo>
                    <a:pt x="78" y="74"/>
                  </a:lnTo>
                  <a:lnTo>
                    <a:pt x="156" y="0"/>
                  </a:lnTo>
                  <a:lnTo>
                    <a:pt x="156" y="53"/>
                  </a:lnTo>
                  <a:lnTo>
                    <a:pt x="156" y="126"/>
                  </a:lnTo>
                  <a:lnTo>
                    <a:pt x="78" y="209"/>
                  </a:lnTo>
                  <a:lnTo>
                    <a:pt x="0" y="293"/>
                  </a:lnTo>
                  <a:lnTo>
                    <a:pt x="0" y="147"/>
                  </a:lnTo>
                  <a:close/>
                </a:path>
              </a:pathLst>
            </a:custGeom>
            <a:solidFill>
              <a:srgbClr val="B68C62"/>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8" name="Freeform 192"/>
            <p:cNvSpPr>
              <a:spLocks noChangeAspect="1"/>
            </p:cNvSpPr>
            <p:nvPr/>
          </p:nvSpPr>
          <p:spPr bwMode="auto">
            <a:xfrm>
              <a:off x="5315517" y="2886711"/>
              <a:ext cx="80174" cy="116145"/>
            </a:xfrm>
            <a:custGeom>
              <a:avLst/>
              <a:gdLst>
                <a:gd name="T0" fmla="*/ 0 w 156"/>
                <a:gd name="T1" fmla="*/ 157 h 292"/>
                <a:gd name="T2" fmla="*/ 89 w 156"/>
                <a:gd name="T3" fmla="*/ 83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3"/>
                  </a:lnTo>
                  <a:lnTo>
                    <a:pt x="156" y="0"/>
                  </a:lnTo>
                  <a:lnTo>
                    <a:pt x="156" y="63"/>
                  </a:lnTo>
                  <a:lnTo>
                    <a:pt x="156" y="125"/>
                  </a:lnTo>
                  <a:lnTo>
                    <a:pt x="89"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09" name="Freeform 193"/>
            <p:cNvSpPr>
              <a:spLocks noChangeAspect="1"/>
            </p:cNvSpPr>
            <p:nvPr/>
          </p:nvSpPr>
          <p:spPr bwMode="auto">
            <a:xfrm>
              <a:off x="5395691" y="2820770"/>
              <a:ext cx="85238" cy="116145"/>
            </a:xfrm>
            <a:custGeom>
              <a:avLst/>
              <a:gdLst>
                <a:gd name="T0" fmla="*/ 0 w 166"/>
                <a:gd name="T1" fmla="*/ 167 h 292"/>
                <a:gd name="T2" fmla="*/ 88 w 166"/>
                <a:gd name="T3" fmla="*/ 83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3"/>
                  </a:lnTo>
                  <a:lnTo>
                    <a:pt x="166" y="0"/>
                  </a:lnTo>
                  <a:lnTo>
                    <a:pt x="166" y="73"/>
                  </a:lnTo>
                  <a:lnTo>
                    <a:pt x="166" y="136"/>
                  </a:lnTo>
                  <a:lnTo>
                    <a:pt x="8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0" name="Freeform 194"/>
            <p:cNvSpPr>
              <a:spLocks noChangeAspect="1"/>
            </p:cNvSpPr>
            <p:nvPr/>
          </p:nvSpPr>
          <p:spPr bwMode="auto">
            <a:xfrm>
              <a:off x="5480929" y="2758577"/>
              <a:ext cx="86082" cy="116145"/>
            </a:xfrm>
            <a:custGeom>
              <a:avLst/>
              <a:gdLst>
                <a:gd name="T0" fmla="*/ 0 w 166"/>
                <a:gd name="T1" fmla="*/ 157 h 293"/>
                <a:gd name="T2" fmla="*/ 78 w 166"/>
                <a:gd name="T3" fmla="*/ 73 h 293"/>
                <a:gd name="T4" fmla="*/ 166 w 166"/>
                <a:gd name="T5" fmla="*/ 0 h 293"/>
                <a:gd name="T6" fmla="*/ 166 w 166"/>
                <a:gd name="T7" fmla="*/ 136 h 293"/>
                <a:gd name="T8" fmla="*/ 78 w 166"/>
                <a:gd name="T9" fmla="*/ 220 h 293"/>
                <a:gd name="T10" fmla="*/ 0 w 166"/>
                <a:gd name="T11" fmla="*/ 293 h 293"/>
                <a:gd name="T12" fmla="*/ 0 w 166"/>
                <a:gd name="T13" fmla="*/ 230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78" y="73"/>
                  </a:lnTo>
                  <a:lnTo>
                    <a:pt x="166" y="0"/>
                  </a:lnTo>
                  <a:lnTo>
                    <a:pt x="166" y="136"/>
                  </a:lnTo>
                  <a:lnTo>
                    <a:pt x="78"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1" name="Freeform 195"/>
            <p:cNvSpPr>
              <a:spLocks noChangeAspect="1"/>
            </p:cNvSpPr>
            <p:nvPr/>
          </p:nvSpPr>
          <p:spPr bwMode="auto">
            <a:xfrm>
              <a:off x="5567011" y="2696383"/>
              <a:ext cx="80174" cy="11614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62"/>
                  </a:lnTo>
                  <a:lnTo>
                    <a:pt x="156" y="125"/>
                  </a:lnTo>
                  <a:lnTo>
                    <a:pt x="78" y="209"/>
                  </a:lnTo>
                  <a:lnTo>
                    <a:pt x="0" y="292"/>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2" name="Freeform 196"/>
            <p:cNvSpPr>
              <a:spLocks noChangeAspect="1"/>
            </p:cNvSpPr>
            <p:nvPr/>
          </p:nvSpPr>
          <p:spPr bwMode="auto">
            <a:xfrm>
              <a:off x="5315517" y="2936915"/>
              <a:ext cx="80174" cy="115396"/>
            </a:xfrm>
            <a:custGeom>
              <a:avLst/>
              <a:gdLst>
                <a:gd name="T0" fmla="*/ 0 w 156"/>
                <a:gd name="T1" fmla="*/ 167 h 293"/>
                <a:gd name="T2" fmla="*/ 89 w 156"/>
                <a:gd name="T3" fmla="*/ 84 h 293"/>
                <a:gd name="T4" fmla="*/ 156 w 156"/>
                <a:gd name="T5" fmla="*/ 0 h 293"/>
                <a:gd name="T6" fmla="*/ 156 w 156"/>
                <a:gd name="T7" fmla="*/ 73 h 293"/>
                <a:gd name="T8" fmla="*/ 156 w 156"/>
                <a:gd name="T9" fmla="*/ 136 h 293"/>
                <a:gd name="T10" fmla="*/ 89 w 156"/>
                <a:gd name="T11" fmla="*/ 219 h 293"/>
                <a:gd name="T12" fmla="*/ 0 w 156"/>
                <a:gd name="T13" fmla="*/ 293 h 293"/>
                <a:gd name="T14" fmla="*/ 0 w 156"/>
                <a:gd name="T15" fmla="*/ 24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89" y="84"/>
                  </a:lnTo>
                  <a:lnTo>
                    <a:pt x="156" y="0"/>
                  </a:lnTo>
                  <a:lnTo>
                    <a:pt x="156" y="73"/>
                  </a:lnTo>
                  <a:lnTo>
                    <a:pt x="156" y="136"/>
                  </a:lnTo>
                  <a:lnTo>
                    <a:pt x="89" y="219"/>
                  </a:lnTo>
                  <a:lnTo>
                    <a:pt x="0" y="293"/>
                  </a:lnTo>
                  <a:lnTo>
                    <a:pt x="0" y="24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3" name="Freeform 197"/>
            <p:cNvSpPr>
              <a:spLocks noChangeAspect="1"/>
            </p:cNvSpPr>
            <p:nvPr/>
          </p:nvSpPr>
          <p:spPr bwMode="auto">
            <a:xfrm>
              <a:off x="5395691" y="2874722"/>
              <a:ext cx="85238" cy="116145"/>
            </a:xfrm>
            <a:custGeom>
              <a:avLst/>
              <a:gdLst>
                <a:gd name="T0" fmla="*/ 0 w 166"/>
                <a:gd name="T1" fmla="*/ 156 h 292"/>
                <a:gd name="T2" fmla="*/ 88 w 166"/>
                <a:gd name="T3" fmla="*/ 83 h 292"/>
                <a:gd name="T4" fmla="*/ 166 w 166"/>
                <a:gd name="T5" fmla="*/ 0 h 292"/>
                <a:gd name="T6" fmla="*/ 166 w 166"/>
                <a:gd name="T7" fmla="*/ 135 h 292"/>
                <a:gd name="T8" fmla="*/ 88 w 166"/>
                <a:gd name="T9" fmla="*/ 219 h 292"/>
                <a:gd name="T10" fmla="*/ 0 w 166"/>
                <a:gd name="T11" fmla="*/ 292 h 292"/>
                <a:gd name="T12" fmla="*/ 0 w 166"/>
                <a:gd name="T13" fmla="*/ 229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135"/>
                  </a:lnTo>
                  <a:lnTo>
                    <a:pt x="88" y="219"/>
                  </a:lnTo>
                  <a:lnTo>
                    <a:pt x="0" y="292"/>
                  </a:lnTo>
                  <a:lnTo>
                    <a:pt x="0" y="229"/>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4" name="Freeform 198"/>
            <p:cNvSpPr>
              <a:spLocks noChangeAspect="1"/>
            </p:cNvSpPr>
            <p:nvPr/>
          </p:nvSpPr>
          <p:spPr bwMode="auto">
            <a:xfrm>
              <a:off x="5480929" y="2812528"/>
              <a:ext cx="86082" cy="116145"/>
            </a:xfrm>
            <a:custGeom>
              <a:avLst/>
              <a:gdLst>
                <a:gd name="T0" fmla="*/ 0 w 166"/>
                <a:gd name="T1" fmla="*/ 157 h 292"/>
                <a:gd name="T2" fmla="*/ 78 w 166"/>
                <a:gd name="T3" fmla="*/ 84 h 292"/>
                <a:gd name="T4" fmla="*/ 166 w 166"/>
                <a:gd name="T5" fmla="*/ 0 h 292"/>
                <a:gd name="T6" fmla="*/ 166 w 166"/>
                <a:gd name="T7" fmla="*/ 63 h 292"/>
                <a:gd name="T8" fmla="*/ 166 w 166"/>
                <a:gd name="T9" fmla="*/ 125 h 292"/>
                <a:gd name="T10" fmla="*/ 78 w 166"/>
                <a:gd name="T11" fmla="*/ 209 h 292"/>
                <a:gd name="T12" fmla="*/ 0 w 166"/>
                <a:gd name="T13" fmla="*/ 292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63"/>
                  </a:lnTo>
                  <a:lnTo>
                    <a:pt x="166" y="125"/>
                  </a:lnTo>
                  <a:lnTo>
                    <a:pt x="78" y="209"/>
                  </a:lnTo>
                  <a:lnTo>
                    <a:pt x="0" y="292"/>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5" name="Freeform 199"/>
            <p:cNvSpPr>
              <a:spLocks noChangeAspect="1"/>
            </p:cNvSpPr>
            <p:nvPr/>
          </p:nvSpPr>
          <p:spPr bwMode="auto">
            <a:xfrm>
              <a:off x="5567011" y="2746587"/>
              <a:ext cx="80174" cy="115396"/>
            </a:xfrm>
            <a:custGeom>
              <a:avLst/>
              <a:gdLst>
                <a:gd name="T0" fmla="*/ 0 w 156"/>
                <a:gd name="T1" fmla="*/ 167 h 292"/>
                <a:gd name="T2" fmla="*/ 78 w 156"/>
                <a:gd name="T3" fmla="*/ 84 h 292"/>
                <a:gd name="T4" fmla="*/ 156 w 156"/>
                <a:gd name="T5" fmla="*/ 0 h 292"/>
                <a:gd name="T6" fmla="*/ 156 w 156"/>
                <a:gd name="T7" fmla="*/ 73 h 292"/>
                <a:gd name="T8" fmla="*/ 156 w 156"/>
                <a:gd name="T9" fmla="*/ 136 h 292"/>
                <a:gd name="T10" fmla="*/ 78 w 156"/>
                <a:gd name="T11" fmla="*/ 219 h 292"/>
                <a:gd name="T12" fmla="*/ 0 w 156"/>
                <a:gd name="T13" fmla="*/ 292 h 292"/>
                <a:gd name="T14" fmla="*/ 0 w 156"/>
                <a:gd name="T15" fmla="*/ 230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78" y="84"/>
                  </a:lnTo>
                  <a:lnTo>
                    <a:pt x="156" y="0"/>
                  </a:lnTo>
                  <a:lnTo>
                    <a:pt x="156" y="73"/>
                  </a:lnTo>
                  <a:lnTo>
                    <a:pt x="156" y="136"/>
                  </a:lnTo>
                  <a:lnTo>
                    <a:pt x="78" y="219"/>
                  </a:lnTo>
                  <a:lnTo>
                    <a:pt x="0" y="292"/>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6" name="Freeform 200"/>
            <p:cNvSpPr>
              <a:spLocks noChangeAspect="1"/>
            </p:cNvSpPr>
            <p:nvPr/>
          </p:nvSpPr>
          <p:spPr bwMode="auto">
            <a:xfrm>
              <a:off x="5315517" y="2990867"/>
              <a:ext cx="80174" cy="119892"/>
            </a:xfrm>
            <a:custGeom>
              <a:avLst/>
              <a:gdLst>
                <a:gd name="T0" fmla="*/ 0 w 156"/>
                <a:gd name="T1" fmla="*/ 157 h 303"/>
                <a:gd name="T2" fmla="*/ 89 w 156"/>
                <a:gd name="T3" fmla="*/ 83 h 303"/>
                <a:gd name="T4" fmla="*/ 156 w 156"/>
                <a:gd name="T5" fmla="*/ 0 h 303"/>
                <a:gd name="T6" fmla="*/ 156 w 156"/>
                <a:gd name="T7" fmla="*/ 136 h 303"/>
                <a:gd name="T8" fmla="*/ 89 w 156"/>
                <a:gd name="T9" fmla="*/ 219 h 303"/>
                <a:gd name="T10" fmla="*/ 0 w 156"/>
                <a:gd name="T11" fmla="*/ 303 h 303"/>
                <a:gd name="T12" fmla="*/ 0 w 156"/>
                <a:gd name="T13" fmla="*/ 157 h 303"/>
              </a:gdLst>
              <a:ahLst/>
              <a:cxnLst>
                <a:cxn ang="0">
                  <a:pos x="T0" y="T1"/>
                </a:cxn>
                <a:cxn ang="0">
                  <a:pos x="T2" y="T3"/>
                </a:cxn>
                <a:cxn ang="0">
                  <a:pos x="T4" y="T5"/>
                </a:cxn>
                <a:cxn ang="0">
                  <a:pos x="T6" y="T7"/>
                </a:cxn>
                <a:cxn ang="0">
                  <a:pos x="T8" y="T9"/>
                </a:cxn>
                <a:cxn ang="0">
                  <a:pos x="T10" y="T11"/>
                </a:cxn>
                <a:cxn ang="0">
                  <a:pos x="T12" y="T13"/>
                </a:cxn>
              </a:cxnLst>
              <a:rect l="0" t="0" r="r" b="b"/>
              <a:pathLst>
                <a:path w="156" h="303">
                  <a:moveTo>
                    <a:pt x="0" y="157"/>
                  </a:moveTo>
                  <a:lnTo>
                    <a:pt x="89" y="83"/>
                  </a:lnTo>
                  <a:lnTo>
                    <a:pt x="156" y="0"/>
                  </a:lnTo>
                  <a:lnTo>
                    <a:pt x="156" y="136"/>
                  </a:lnTo>
                  <a:lnTo>
                    <a:pt x="89" y="219"/>
                  </a:lnTo>
                  <a:lnTo>
                    <a:pt x="0" y="30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7" name="Freeform 201"/>
            <p:cNvSpPr>
              <a:spLocks noChangeAspect="1"/>
            </p:cNvSpPr>
            <p:nvPr/>
          </p:nvSpPr>
          <p:spPr bwMode="auto">
            <a:xfrm>
              <a:off x="5395691" y="2928673"/>
              <a:ext cx="85238" cy="116145"/>
            </a:xfrm>
            <a:custGeom>
              <a:avLst/>
              <a:gdLst>
                <a:gd name="T0" fmla="*/ 0 w 166"/>
                <a:gd name="T1" fmla="*/ 157 h 293"/>
                <a:gd name="T2" fmla="*/ 88 w 166"/>
                <a:gd name="T3" fmla="*/ 84 h 293"/>
                <a:gd name="T4" fmla="*/ 166 w 166"/>
                <a:gd name="T5" fmla="*/ 0 h 293"/>
                <a:gd name="T6" fmla="*/ 166 w 166"/>
                <a:gd name="T7" fmla="*/ 63 h 293"/>
                <a:gd name="T8" fmla="*/ 166 w 166"/>
                <a:gd name="T9" fmla="*/ 126 h 293"/>
                <a:gd name="T10" fmla="*/ 88 w 166"/>
                <a:gd name="T11" fmla="*/ 209 h 293"/>
                <a:gd name="T12" fmla="*/ 0 w 166"/>
                <a:gd name="T13" fmla="*/ 293 h 293"/>
                <a:gd name="T14" fmla="*/ 0 w 16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57"/>
                  </a:moveTo>
                  <a:lnTo>
                    <a:pt x="88" y="84"/>
                  </a:lnTo>
                  <a:lnTo>
                    <a:pt x="166" y="0"/>
                  </a:lnTo>
                  <a:lnTo>
                    <a:pt x="166" y="63"/>
                  </a:lnTo>
                  <a:lnTo>
                    <a:pt x="166" y="126"/>
                  </a:lnTo>
                  <a:lnTo>
                    <a:pt x="88" y="209"/>
                  </a:lnTo>
                  <a:lnTo>
                    <a:pt x="0" y="29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8" name="Freeform 202"/>
            <p:cNvSpPr>
              <a:spLocks noChangeAspect="1"/>
            </p:cNvSpPr>
            <p:nvPr/>
          </p:nvSpPr>
          <p:spPr bwMode="auto">
            <a:xfrm>
              <a:off x="5480929" y="2861983"/>
              <a:ext cx="86082" cy="116145"/>
            </a:xfrm>
            <a:custGeom>
              <a:avLst/>
              <a:gdLst>
                <a:gd name="T0" fmla="*/ 0 w 166"/>
                <a:gd name="T1" fmla="*/ 167 h 293"/>
                <a:gd name="T2" fmla="*/ 78 w 166"/>
                <a:gd name="T3" fmla="*/ 84 h 293"/>
                <a:gd name="T4" fmla="*/ 166 w 166"/>
                <a:gd name="T5" fmla="*/ 0 h 293"/>
                <a:gd name="T6" fmla="*/ 166 w 166"/>
                <a:gd name="T7" fmla="*/ 73 h 293"/>
                <a:gd name="T8" fmla="*/ 166 w 166"/>
                <a:gd name="T9" fmla="*/ 136 h 293"/>
                <a:gd name="T10" fmla="*/ 78 w 166"/>
                <a:gd name="T11" fmla="*/ 220 h 293"/>
                <a:gd name="T12" fmla="*/ 0 w 166"/>
                <a:gd name="T13" fmla="*/ 293 h 293"/>
                <a:gd name="T14" fmla="*/ 0 w 166"/>
                <a:gd name="T15" fmla="*/ 230 h 293"/>
                <a:gd name="T16" fmla="*/ 0 w 16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67"/>
                  </a:moveTo>
                  <a:lnTo>
                    <a:pt x="78" y="84"/>
                  </a:lnTo>
                  <a:lnTo>
                    <a:pt x="166" y="0"/>
                  </a:lnTo>
                  <a:lnTo>
                    <a:pt x="166" y="73"/>
                  </a:lnTo>
                  <a:lnTo>
                    <a:pt x="166" y="136"/>
                  </a:lnTo>
                  <a:lnTo>
                    <a:pt x="78" y="220"/>
                  </a:lnTo>
                  <a:lnTo>
                    <a:pt x="0" y="293"/>
                  </a:lnTo>
                  <a:lnTo>
                    <a:pt x="0" y="23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19" name="Freeform 203"/>
            <p:cNvSpPr>
              <a:spLocks noChangeAspect="1"/>
            </p:cNvSpPr>
            <p:nvPr/>
          </p:nvSpPr>
          <p:spPr bwMode="auto">
            <a:xfrm>
              <a:off x="5567011" y="2800539"/>
              <a:ext cx="80174" cy="115396"/>
            </a:xfrm>
            <a:custGeom>
              <a:avLst/>
              <a:gdLst>
                <a:gd name="T0" fmla="*/ 0 w 156"/>
                <a:gd name="T1" fmla="*/ 156 h 292"/>
                <a:gd name="T2" fmla="*/ 78 w 156"/>
                <a:gd name="T3" fmla="*/ 83 h 292"/>
                <a:gd name="T4" fmla="*/ 156 w 156"/>
                <a:gd name="T5" fmla="*/ 0 h 292"/>
                <a:gd name="T6" fmla="*/ 156 w 156"/>
                <a:gd name="T7" fmla="*/ 135 h 292"/>
                <a:gd name="T8" fmla="*/ 78 w 156"/>
                <a:gd name="T9" fmla="*/ 219 h 292"/>
                <a:gd name="T10" fmla="*/ 0 w 156"/>
                <a:gd name="T11" fmla="*/ 292 h 292"/>
                <a:gd name="T12" fmla="*/ 0 w 156"/>
                <a:gd name="T13" fmla="*/ 229 h 292"/>
                <a:gd name="T14" fmla="*/ 0 w 15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6"/>
                  </a:moveTo>
                  <a:lnTo>
                    <a:pt x="78" y="83"/>
                  </a:lnTo>
                  <a:lnTo>
                    <a:pt x="156" y="0"/>
                  </a:lnTo>
                  <a:lnTo>
                    <a:pt x="156" y="135"/>
                  </a:lnTo>
                  <a:lnTo>
                    <a:pt x="78" y="219"/>
                  </a:lnTo>
                  <a:lnTo>
                    <a:pt x="0" y="292"/>
                  </a:lnTo>
                  <a:lnTo>
                    <a:pt x="0" y="229"/>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0" name="Freeform 204"/>
            <p:cNvSpPr>
              <a:spLocks noChangeAspect="1"/>
            </p:cNvSpPr>
            <p:nvPr/>
          </p:nvSpPr>
          <p:spPr bwMode="auto">
            <a:xfrm>
              <a:off x="5315517" y="3044818"/>
              <a:ext cx="80174" cy="11539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1" name="Freeform 205"/>
            <p:cNvSpPr>
              <a:spLocks noChangeAspect="1"/>
            </p:cNvSpPr>
            <p:nvPr/>
          </p:nvSpPr>
          <p:spPr bwMode="auto">
            <a:xfrm>
              <a:off x="5395691" y="2978128"/>
              <a:ext cx="85238" cy="119892"/>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2" name="Freeform 206"/>
            <p:cNvSpPr>
              <a:spLocks noChangeAspect="1"/>
            </p:cNvSpPr>
            <p:nvPr/>
          </p:nvSpPr>
          <p:spPr bwMode="auto">
            <a:xfrm>
              <a:off x="5480929" y="2915934"/>
              <a:ext cx="86082" cy="115396"/>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3" name="Freeform 207"/>
            <p:cNvSpPr>
              <a:spLocks noChangeAspect="1"/>
            </p:cNvSpPr>
            <p:nvPr/>
          </p:nvSpPr>
          <p:spPr bwMode="auto">
            <a:xfrm>
              <a:off x="5567011" y="2853741"/>
              <a:ext cx="80174" cy="11614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4" name="Freeform 208"/>
            <p:cNvSpPr>
              <a:spLocks noChangeAspect="1"/>
            </p:cNvSpPr>
            <p:nvPr/>
          </p:nvSpPr>
          <p:spPr bwMode="auto">
            <a:xfrm>
              <a:off x="5315517" y="3098020"/>
              <a:ext cx="80174" cy="116145"/>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5" name="Freeform 209"/>
            <p:cNvSpPr>
              <a:spLocks noChangeAspect="1"/>
            </p:cNvSpPr>
            <p:nvPr/>
          </p:nvSpPr>
          <p:spPr bwMode="auto">
            <a:xfrm>
              <a:off x="5395691" y="3031330"/>
              <a:ext cx="85238" cy="12064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6" name="Freeform 210"/>
            <p:cNvSpPr>
              <a:spLocks noChangeAspect="1"/>
            </p:cNvSpPr>
            <p:nvPr/>
          </p:nvSpPr>
          <p:spPr bwMode="auto">
            <a:xfrm>
              <a:off x="5480929" y="2969886"/>
              <a:ext cx="86082" cy="115396"/>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7" name="Freeform 211"/>
            <p:cNvSpPr>
              <a:spLocks noChangeAspect="1"/>
            </p:cNvSpPr>
            <p:nvPr/>
          </p:nvSpPr>
          <p:spPr bwMode="auto">
            <a:xfrm>
              <a:off x="5567011" y="2907692"/>
              <a:ext cx="80174" cy="116145"/>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AB6E3D"/>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8" name="Freeform 212"/>
            <p:cNvSpPr>
              <a:spLocks noChangeAspect="1"/>
            </p:cNvSpPr>
            <p:nvPr/>
          </p:nvSpPr>
          <p:spPr bwMode="auto">
            <a:xfrm>
              <a:off x="5395691" y="2713617"/>
              <a:ext cx="85238" cy="119143"/>
            </a:xfrm>
            <a:custGeom>
              <a:avLst/>
              <a:gdLst>
                <a:gd name="T0" fmla="*/ 0 w 166"/>
                <a:gd name="T1" fmla="*/ 167 h 302"/>
                <a:gd name="T2" fmla="*/ 88 w 166"/>
                <a:gd name="T3" fmla="*/ 83 h 302"/>
                <a:gd name="T4" fmla="*/ 166 w 166"/>
                <a:gd name="T5" fmla="*/ 0 h 302"/>
                <a:gd name="T6" fmla="*/ 166 w 166"/>
                <a:gd name="T7" fmla="*/ 146 h 302"/>
                <a:gd name="T8" fmla="*/ 88 w 166"/>
                <a:gd name="T9" fmla="*/ 229 h 302"/>
                <a:gd name="T10" fmla="*/ 0 w 166"/>
                <a:gd name="T11" fmla="*/ 302 h 302"/>
                <a:gd name="T12" fmla="*/ 0 w 166"/>
                <a:gd name="T13" fmla="*/ 240 h 302"/>
                <a:gd name="T14" fmla="*/ 0 w 16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2">
                  <a:moveTo>
                    <a:pt x="0" y="167"/>
                  </a:moveTo>
                  <a:lnTo>
                    <a:pt x="88" y="83"/>
                  </a:lnTo>
                  <a:lnTo>
                    <a:pt x="166" y="0"/>
                  </a:lnTo>
                  <a:lnTo>
                    <a:pt x="166" y="146"/>
                  </a:lnTo>
                  <a:lnTo>
                    <a:pt x="88" y="229"/>
                  </a:lnTo>
                  <a:lnTo>
                    <a:pt x="0" y="302"/>
                  </a:lnTo>
                  <a:lnTo>
                    <a:pt x="0" y="24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29" name="Freeform 213"/>
            <p:cNvSpPr>
              <a:spLocks noChangeAspect="1"/>
            </p:cNvSpPr>
            <p:nvPr/>
          </p:nvSpPr>
          <p:spPr bwMode="auto">
            <a:xfrm>
              <a:off x="5480929" y="2655170"/>
              <a:ext cx="86082" cy="116145"/>
            </a:xfrm>
            <a:custGeom>
              <a:avLst/>
              <a:gdLst>
                <a:gd name="T0" fmla="*/ 0 w 166"/>
                <a:gd name="T1" fmla="*/ 147 h 293"/>
                <a:gd name="T2" fmla="*/ 78 w 166"/>
                <a:gd name="T3" fmla="*/ 84 h 293"/>
                <a:gd name="T4" fmla="*/ 166 w 166"/>
                <a:gd name="T5" fmla="*/ 0 h 293"/>
                <a:gd name="T6" fmla="*/ 166 w 166"/>
                <a:gd name="T7" fmla="*/ 53 h 293"/>
                <a:gd name="T8" fmla="*/ 166 w 166"/>
                <a:gd name="T9" fmla="*/ 126 h 293"/>
                <a:gd name="T10" fmla="*/ 78 w 166"/>
                <a:gd name="T11" fmla="*/ 209 h 293"/>
                <a:gd name="T12" fmla="*/ 0 w 166"/>
                <a:gd name="T13" fmla="*/ 293 h 293"/>
                <a:gd name="T14" fmla="*/ 0 w 166"/>
                <a:gd name="T15" fmla="*/ 14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7"/>
                  </a:moveTo>
                  <a:lnTo>
                    <a:pt x="78" y="84"/>
                  </a:lnTo>
                  <a:lnTo>
                    <a:pt x="166" y="0"/>
                  </a:lnTo>
                  <a:lnTo>
                    <a:pt x="166" y="53"/>
                  </a:lnTo>
                  <a:lnTo>
                    <a:pt x="166" y="126"/>
                  </a:lnTo>
                  <a:lnTo>
                    <a:pt x="78" y="209"/>
                  </a:lnTo>
                  <a:lnTo>
                    <a:pt x="0" y="293"/>
                  </a:lnTo>
                  <a:lnTo>
                    <a:pt x="0" y="14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0" name="Freeform 214"/>
            <p:cNvSpPr>
              <a:spLocks noChangeAspect="1"/>
            </p:cNvSpPr>
            <p:nvPr/>
          </p:nvSpPr>
          <p:spPr bwMode="auto">
            <a:xfrm>
              <a:off x="5567011" y="2588480"/>
              <a:ext cx="80174" cy="116894"/>
            </a:xfrm>
            <a:custGeom>
              <a:avLst/>
              <a:gdLst>
                <a:gd name="T0" fmla="*/ 0 w 156"/>
                <a:gd name="T1" fmla="*/ 167 h 293"/>
                <a:gd name="T2" fmla="*/ 78 w 156"/>
                <a:gd name="T3" fmla="*/ 84 h 293"/>
                <a:gd name="T4" fmla="*/ 156 w 156"/>
                <a:gd name="T5" fmla="*/ 0 h 293"/>
                <a:gd name="T6" fmla="*/ 156 w 156"/>
                <a:gd name="T7" fmla="*/ 73 h 293"/>
                <a:gd name="T8" fmla="*/ 156 w 156"/>
                <a:gd name="T9" fmla="*/ 126 h 293"/>
                <a:gd name="T10" fmla="*/ 78 w 156"/>
                <a:gd name="T11" fmla="*/ 209 h 293"/>
                <a:gd name="T12" fmla="*/ 0 w 156"/>
                <a:gd name="T13" fmla="*/ 293 h 293"/>
                <a:gd name="T14" fmla="*/ 0 w 156"/>
                <a:gd name="T15" fmla="*/ 220 h 293"/>
                <a:gd name="T16" fmla="*/ 0 w 156"/>
                <a:gd name="T17" fmla="*/ 16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7"/>
                  </a:moveTo>
                  <a:lnTo>
                    <a:pt x="78" y="84"/>
                  </a:lnTo>
                  <a:lnTo>
                    <a:pt x="156" y="0"/>
                  </a:lnTo>
                  <a:lnTo>
                    <a:pt x="156" y="73"/>
                  </a:lnTo>
                  <a:lnTo>
                    <a:pt x="156" y="126"/>
                  </a:lnTo>
                  <a:lnTo>
                    <a:pt x="78" y="209"/>
                  </a:lnTo>
                  <a:lnTo>
                    <a:pt x="0" y="293"/>
                  </a:lnTo>
                  <a:lnTo>
                    <a:pt x="0" y="220"/>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1" name="Freeform 215"/>
            <p:cNvSpPr>
              <a:spLocks noChangeAspect="1"/>
            </p:cNvSpPr>
            <p:nvPr/>
          </p:nvSpPr>
          <p:spPr bwMode="auto">
            <a:xfrm>
              <a:off x="5315517" y="2832760"/>
              <a:ext cx="80174" cy="116894"/>
            </a:xfrm>
            <a:custGeom>
              <a:avLst/>
              <a:gdLst>
                <a:gd name="T0" fmla="*/ 0 w 156"/>
                <a:gd name="T1" fmla="*/ 157 h 293"/>
                <a:gd name="T2" fmla="*/ 89 w 156"/>
                <a:gd name="T3" fmla="*/ 73 h 293"/>
                <a:gd name="T4" fmla="*/ 156 w 156"/>
                <a:gd name="T5" fmla="*/ 0 h 293"/>
                <a:gd name="T6" fmla="*/ 156 w 156"/>
                <a:gd name="T7" fmla="*/ 136 h 293"/>
                <a:gd name="T8" fmla="*/ 89 w 156"/>
                <a:gd name="T9" fmla="*/ 219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19"/>
                  </a:lnTo>
                  <a:lnTo>
                    <a:pt x="0" y="293"/>
                  </a:lnTo>
                  <a:lnTo>
                    <a:pt x="0" y="230"/>
                  </a:lnTo>
                  <a:lnTo>
                    <a:pt x="0" y="15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2" name="Freeform 216"/>
            <p:cNvSpPr>
              <a:spLocks noChangeAspect="1"/>
            </p:cNvSpPr>
            <p:nvPr/>
          </p:nvSpPr>
          <p:spPr bwMode="auto">
            <a:xfrm>
              <a:off x="5395691" y="2771315"/>
              <a:ext cx="85238" cy="115396"/>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8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88" y="83"/>
                  </a:lnTo>
                  <a:lnTo>
                    <a:pt x="166" y="0"/>
                  </a:lnTo>
                  <a:lnTo>
                    <a:pt x="166" y="62"/>
                  </a:lnTo>
                  <a:lnTo>
                    <a:pt x="166" y="125"/>
                  </a:lnTo>
                  <a:lnTo>
                    <a:pt x="88" y="208"/>
                  </a:lnTo>
                  <a:lnTo>
                    <a:pt x="0" y="292"/>
                  </a:lnTo>
                  <a:lnTo>
                    <a:pt x="0" y="156"/>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3" name="Freeform 217"/>
            <p:cNvSpPr>
              <a:spLocks noChangeAspect="1"/>
            </p:cNvSpPr>
            <p:nvPr/>
          </p:nvSpPr>
          <p:spPr bwMode="auto">
            <a:xfrm>
              <a:off x="5480929" y="2705375"/>
              <a:ext cx="86082" cy="115396"/>
            </a:xfrm>
            <a:custGeom>
              <a:avLst/>
              <a:gdLst>
                <a:gd name="T0" fmla="*/ 0 w 166"/>
                <a:gd name="T1" fmla="*/ 167 h 292"/>
                <a:gd name="T2" fmla="*/ 78 w 166"/>
                <a:gd name="T3" fmla="*/ 83 h 292"/>
                <a:gd name="T4" fmla="*/ 166 w 166"/>
                <a:gd name="T5" fmla="*/ 0 h 292"/>
                <a:gd name="T6" fmla="*/ 166 w 166"/>
                <a:gd name="T7" fmla="*/ 73 h 292"/>
                <a:gd name="T8" fmla="*/ 166 w 166"/>
                <a:gd name="T9" fmla="*/ 135 h 292"/>
                <a:gd name="T10" fmla="*/ 78 w 166"/>
                <a:gd name="T11" fmla="*/ 208 h 292"/>
                <a:gd name="T12" fmla="*/ 0 w 166"/>
                <a:gd name="T13" fmla="*/ 292 h 292"/>
                <a:gd name="T14" fmla="*/ 0 w 166"/>
                <a:gd name="T15" fmla="*/ 229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78" y="83"/>
                  </a:lnTo>
                  <a:lnTo>
                    <a:pt x="166" y="0"/>
                  </a:lnTo>
                  <a:lnTo>
                    <a:pt x="166" y="73"/>
                  </a:lnTo>
                  <a:lnTo>
                    <a:pt x="166" y="135"/>
                  </a:lnTo>
                  <a:lnTo>
                    <a:pt x="78" y="208"/>
                  </a:lnTo>
                  <a:lnTo>
                    <a:pt x="0" y="292"/>
                  </a:lnTo>
                  <a:lnTo>
                    <a:pt x="0" y="229"/>
                  </a:lnTo>
                  <a:lnTo>
                    <a:pt x="0" y="167"/>
                  </a:lnTo>
                  <a:close/>
                </a:path>
              </a:pathLst>
            </a:custGeom>
            <a:solidFill>
              <a:srgbClr val="887765"/>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4" name="Freeform 218"/>
            <p:cNvSpPr>
              <a:spLocks noChangeAspect="1"/>
            </p:cNvSpPr>
            <p:nvPr/>
          </p:nvSpPr>
          <p:spPr bwMode="auto">
            <a:xfrm>
              <a:off x="5567011" y="2639435"/>
              <a:ext cx="80174" cy="119143"/>
            </a:xfrm>
            <a:custGeom>
              <a:avLst/>
              <a:gdLst>
                <a:gd name="T0" fmla="*/ 0 w 156"/>
                <a:gd name="T1" fmla="*/ 167 h 302"/>
                <a:gd name="T2" fmla="*/ 78 w 156"/>
                <a:gd name="T3" fmla="*/ 83 h 302"/>
                <a:gd name="T4" fmla="*/ 156 w 156"/>
                <a:gd name="T5" fmla="*/ 0 h 302"/>
                <a:gd name="T6" fmla="*/ 156 w 156"/>
                <a:gd name="T7" fmla="*/ 146 h 302"/>
                <a:gd name="T8" fmla="*/ 78 w 156"/>
                <a:gd name="T9" fmla="*/ 229 h 302"/>
                <a:gd name="T10" fmla="*/ 0 w 156"/>
                <a:gd name="T11" fmla="*/ 302 h 302"/>
                <a:gd name="T12" fmla="*/ 0 w 156"/>
                <a:gd name="T13" fmla="*/ 240 h 302"/>
                <a:gd name="T14" fmla="*/ 0 w 156"/>
                <a:gd name="T15" fmla="*/ 167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302">
                  <a:moveTo>
                    <a:pt x="0" y="167"/>
                  </a:moveTo>
                  <a:lnTo>
                    <a:pt x="78" y="83"/>
                  </a:lnTo>
                  <a:lnTo>
                    <a:pt x="156" y="0"/>
                  </a:lnTo>
                  <a:lnTo>
                    <a:pt x="156" y="146"/>
                  </a:lnTo>
                  <a:lnTo>
                    <a:pt x="78" y="229"/>
                  </a:lnTo>
                  <a:lnTo>
                    <a:pt x="0" y="302"/>
                  </a:lnTo>
                  <a:lnTo>
                    <a:pt x="0" y="240"/>
                  </a:lnTo>
                  <a:lnTo>
                    <a:pt x="0" y="167"/>
                  </a:lnTo>
                  <a:close/>
                </a:path>
              </a:pathLst>
            </a:custGeom>
            <a:solidFill>
              <a:srgbClr val="887765"/>
            </a:solidFill>
            <a:ln w="6350" cmpd="sng">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5" name="Freeform 219"/>
            <p:cNvSpPr>
              <a:spLocks noChangeAspect="1"/>
            </p:cNvSpPr>
            <p:nvPr/>
          </p:nvSpPr>
          <p:spPr bwMode="auto">
            <a:xfrm>
              <a:off x="5315517" y="3255378"/>
              <a:ext cx="80174" cy="115396"/>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6" name="Freeform 220"/>
            <p:cNvSpPr>
              <a:spLocks noChangeAspect="1"/>
            </p:cNvSpPr>
            <p:nvPr/>
          </p:nvSpPr>
          <p:spPr bwMode="auto">
            <a:xfrm>
              <a:off x="5395691" y="3189437"/>
              <a:ext cx="85238" cy="119892"/>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7" name="Freeform 221"/>
            <p:cNvSpPr>
              <a:spLocks noChangeAspect="1"/>
            </p:cNvSpPr>
            <p:nvPr/>
          </p:nvSpPr>
          <p:spPr bwMode="auto">
            <a:xfrm>
              <a:off x="5480929" y="3127243"/>
              <a:ext cx="86082" cy="119892"/>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8" name="Freeform 222"/>
            <p:cNvSpPr>
              <a:spLocks noChangeAspect="1"/>
            </p:cNvSpPr>
            <p:nvPr/>
          </p:nvSpPr>
          <p:spPr bwMode="auto">
            <a:xfrm>
              <a:off x="5567011" y="3065050"/>
              <a:ext cx="80174" cy="11614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39" name="Freeform 223"/>
            <p:cNvSpPr>
              <a:spLocks noChangeAspect="1"/>
            </p:cNvSpPr>
            <p:nvPr/>
          </p:nvSpPr>
          <p:spPr bwMode="auto">
            <a:xfrm>
              <a:off x="5315517" y="3201426"/>
              <a:ext cx="80174" cy="119892"/>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0" name="Freeform 224"/>
            <p:cNvSpPr>
              <a:spLocks noChangeAspect="1"/>
            </p:cNvSpPr>
            <p:nvPr/>
          </p:nvSpPr>
          <p:spPr bwMode="auto">
            <a:xfrm>
              <a:off x="5395691" y="3139233"/>
              <a:ext cx="85238" cy="11614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1" name="Freeform 225"/>
            <p:cNvSpPr>
              <a:spLocks noChangeAspect="1"/>
            </p:cNvSpPr>
            <p:nvPr/>
          </p:nvSpPr>
          <p:spPr bwMode="auto">
            <a:xfrm>
              <a:off x="5480929" y="3073292"/>
              <a:ext cx="86082" cy="11614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2" name="Freeform 226"/>
            <p:cNvSpPr>
              <a:spLocks noChangeAspect="1"/>
            </p:cNvSpPr>
            <p:nvPr/>
          </p:nvSpPr>
          <p:spPr bwMode="auto">
            <a:xfrm>
              <a:off x="5567011" y="3011098"/>
              <a:ext cx="80174" cy="116145"/>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3" name="Freeform 227"/>
            <p:cNvSpPr>
              <a:spLocks noChangeAspect="1"/>
            </p:cNvSpPr>
            <p:nvPr/>
          </p:nvSpPr>
          <p:spPr bwMode="auto">
            <a:xfrm>
              <a:off x="5315517" y="3151970"/>
              <a:ext cx="80174" cy="116145"/>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4" name="Freeform 228"/>
            <p:cNvSpPr>
              <a:spLocks noChangeAspect="1"/>
            </p:cNvSpPr>
            <p:nvPr/>
          </p:nvSpPr>
          <p:spPr bwMode="auto">
            <a:xfrm>
              <a:off x="5395691" y="3085281"/>
              <a:ext cx="85238" cy="11614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5" name="Freeform 229"/>
            <p:cNvSpPr>
              <a:spLocks noChangeAspect="1"/>
            </p:cNvSpPr>
            <p:nvPr/>
          </p:nvSpPr>
          <p:spPr bwMode="auto">
            <a:xfrm>
              <a:off x="5480929" y="3023837"/>
              <a:ext cx="86082" cy="115396"/>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6" name="Freeform 230"/>
            <p:cNvSpPr>
              <a:spLocks noChangeAspect="1"/>
            </p:cNvSpPr>
            <p:nvPr/>
          </p:nvSpPr>
          <p:spPr bwMode="auto">
            <a:xfrm>
              <a:off x="5567011" y="2957147"/>
              <a:ext cx="80174" cy="116145"/>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7" name="Freeform 231"/>
            <p:cNvSpPr>
              <a:spLocks noChangeAspect="1"/>
            </p:cNvSpPr>
            <p:nvPr/>
          </p:nvSpPr>
          <p:spPr bwMode="auto">
            <a:xfrm>
              <a:off x="5361089" y="2323970"/>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8" name="Freeform 232"/>
            <p:cNvSpPr>
              <a:spLocks noChangeAspect="1"/>
            </p:cNvSpPr>
            <p:nvPr/>
          </p:nvSpPr>
          <p:spPr bwMode="auto">
            <a:xfrm>
              <a:off x="5275851" y="2389910"/>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49" name="Freeform 233"/>
            <p:cNvSpPr>
              <a:spLocks noChangeAspect="1"/>
            </p:cNvSpPr>
            <p:nvPr/>
          </p:nvSpPr>
          <p:spPr bwMode="auto">
            <a:xfrm>
              <a:off x="5398222" y="2398153"/>
              <a:ext cx="84394" cy="115396"/>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0" name="Freeform 234"/>
            <p:cNvSpPr>
              <a:spLocks noChangeAspect="1"/>
            </p:cNvSpPr>
            <p:nvPr/>
          </p:nvSpPr>
          <p:spPr bwMode="auto">
            <a:xfrm>
              <a:off x="5482617" y="2339706"/>
              <a:ext cx="86082" cy="116145"/>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1" name="Freeform 235"/>
            <p:cNvSpPr>
              <a:spLocks noChangeAspect="1"/>
            </p:cNvSpPr>
            <p:nvPr/>
          </p:nvSpPr>
          <p:spPr bwMode="auto">
            <a:xfrm>
              <a:off x="5567011" y="2273766"/>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2" name="Freeform 236"/>
            <p:cNvSpPr>
              <a:spLocks noChangeAspect="1"/>
            </p:cNvSpPr>
            <p:nvPr/>
          </p:nvSpPr>
          <p:spPr bwMode="auto">
            <a:xfrm>
              <a:off x="5361089" y="227376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3" name="Freeform 237"/>
            <p:cNvSpPr>
              <a:spLocks noChangeAspect="1"/>
            </p:cNvSpPr>
            <p:nvPr/>
          </p:nvSpPr>
          <p:spPr bwMode="auto">
            <a:xfrm>
              <a:off x="5277540" y="2339706"/>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4" name="Freeform 238"/>
            <p:cNvSpPr>
              <a:spLocks noChangeAspect="1"/>
            </p:cNvSpPr>
            <p:nvPr/>
          </p:nvSpPr>
          <p:spPr bwMode="auto">
            <a:xfrm>
              <a:off x="5315517" y="2779558"/>
              <a:ext cx="80174" cy="116145"/>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887765"/>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5" name="Freeform 239"/>
            <p:cNvSpPr>
              <a:spLocks noChangeAspect="1"/>
            </p:cNvSpPr>
            <p:nvPr/>
          </p:nvSpPr>
          <p:spPr bwMode="auto">
            <a:xfrm>
              <a:off x="5317204" y="2464093"/>
              <a:ext cx="81018" cy="116145"/>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6" name="Freeform 240"/>
            <p:cNvSpPr>
              <a:spLocks noChangeAspect="1"/>
            </p:cNvSpPr>
            <p:nvPr/>
          </p:nvSpPr>
          <p:spPr bwMode="auto">
            <a:xfrm>
              <a:off x="5314673" y="2512800"/>
              <a:ext cx="80174"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7" name="Freeform 241"/>
            <p:cNvSpPr>
              <a:spLocks noChangeAspect="1"/>
            </p:cNvSpPr>
            <p:nvPr/>
          </p:nvSpPr>
          <p:spPr bwMode="auto">
            <a:xfrm>
              <a:off x="5109595" y="2512800"/>
              <a:ext cx="285252" cy="66690"/>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8" name="Freeform 242"/>
            <p:cNvSpPr>
              <a:spLocks noChangeAspect="1"/>
            </p:cNvSpPr>
            <p:nvPr/>
          </p:nvSpPr>
          <p:spPr bwMode="auto">
            <a:xfrm>
              <a:off x="5316360" y="2462594"/>
              <a:ext cx="81018"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59" name="Freeform 243"/>
            <p:cNvSpPr>
              <a:spLocks noChangeAspect="1"/>
            </p:cNvSpPr>
            <p:nvPr/>
          </p:nvSpPr>
          <p:spPr bwMode="auto">
            <a:xfrm>
              <a:off x="5186394" y="2401150"/>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0" name="Freeform 244"/>
            <p:cNvSpPr>
              <a:spLocks noChangeAspect="1"/>
            </p:cNvSpPr>
            <p:nvPr/>
          </p:nvSpPr>
          <p:spPr bwMode="auto">
            <a:xfrm>
              <a:off x="5111283" y="246259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1" name="Freeform 245"/>
            <p:cNvSpPr>
              <a:spLocks noChangeAspect="1"/>
            </p:cNvSpPr>
            <p:nvPr/>
          </p:nvSpPr>
          <p:spPr bwMode="auto">
            <a:xfrm>
              <a:off x="5025201" y="2528535"/>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2" name="Freeform 246"/>
            <p:cNvSpPr>
              <a:spLocks noChangeAspect="1"/>
            </p:cNvSpPr>
            <p:nvPr/>
          </p:nvSpPr>
          <p:spPr bwMode="auto">
            <a:xfrm>
              <a:off x="5234499" y="2527785"/>
              <a:ext cx="80174" cy="116145"/>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3" name="Rectangle 662"/>
            <p:cNvSpPr>
              <a:spLocks noChangeAspect="1" noChangeArrowheads="1"/>
            </p:cNvSpPr>
            <p:nvPr/>
          </p:nvSpPr>
          <p:spPr bwMode="auto">
            <a:xfrm>
              <a:off x="3067926" y="2901697"/>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4" name="Rectangle 663"/>
            <p:cNvSpPr>
              <a:spLocks noChangeAspect="1" noChangeArrowheads="1"/>
            </p:cNvSpPr>
            <p:nvPr/>
          </p:nvSpPr>
          <p:spPr bwMode="auto">
            <a:xfrm>
              <a:off x="3273005" y="2901697"/>
              <a:ext cx="205922"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5" name="Rectangle 664"/>
            <p:cNvSpPr>
              <a:spLocks noChangeAspect="1" noChangeArrowheads="1"/>
            </p:cNvSpPr>
            <p:nvPr/>
          </p:nvSpPr>
          <p:spPr bwMode="auto">
            <a:xfrm>
              <a:off x="3478925" y="2901697"/>
              <a:ext cx="205922"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6" name="Rectangle 665"/>
            <p:cNvSpPr>
              <a:spLocks noChangeAspect="1" noChangeArrowheads="1"/>
            </p:cNvSpPr>
            <p:nvPr/>
          </p:nvSpPr>
          <p:spPr bwMode="auto">
            <a:xfrm>
              <a:off x="3684847" y="2901697"/>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7" name="Rectangle 666"/>
            <p:cNvSpPr>
              <a:spLocks noChangeAspect="1" noChangeArrowheads="1"/>
            </p:cNvSpPr>
            <p:nvPr/>
          </p:nvSpPr>
          <p:spPr bwMode="auto">
            <a:xfrm>
              <a:off x="3889924" y="2901697"/>
              <a:ext cx="200014"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8" name="Rectangle 667"/>
            <p:cNvSpPr>
              <a:spLocks noChangeAspect="1" noChangeArrowheads="1"/>
            </p:cNvSpPr>
            <p:nvPr/>
          </p:nvSpPr>
          <p:spPr bwMode="auto">
            <a:xfrm>
              <a:off x="3067926" y="3004355"/>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69" name="Rectangle 668"/>
            <p:cNvSpPr>
              <a:spLocks noChangeAspect="1" noChangeArrowheads="1"/>
            </p:cNvSpPr>
            <p:nvPr/>
          </p:nvSpPr>
          <p:spPr bwMode="auto">
            <a:xfrm>
              <a:off x="3273005" y="3004355"/>
              <a:ext cx="205922"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0" name="Rectangle 669"/>
            <p:cNvSpPr>
              <a:spLocks noChangeAspect="1" noChangeArrowheads="1"/>
            </p:cNvSpPr>
            <p:nvPr/>
          </p:nvSpPr>
          <p:spPr bwMode="auto">
            <a:xfrm>
              <a:off x="3478925" y="3004355"/>
              <a:ext cx="205922"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1" name="Rectangle 670"/>
            <p:cNvSpPr>
              <a:spLocks noChangeAspect="1" noChangeArrowheads="1"/>
            </p:cNvSpPr>
            <p:nvPr/>
          </p:nvSpPr>
          <p:spPr bwMode="auto">
            <a:xfrm>
              <a:off x="3684847" y="3004355"/>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2" name="Rectangle 671"/>
            <p:cNvSpPr>
              <a:spLocks noChangeAspect="1" noChangeArrowheads="1"/>
            </p:cNvSpPr>
            <p:nvPr/>
          </p:nvSpPr>
          <p:spPr bwMode="auto">
            <a:xfrm>
              <a:off x="3889924" y="3004355"/>
              <a:ext cx="200014"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3" name="Rectangle 672"/>
            <p:cNvSpPr>
              <a:spLocks noChangeAspect="1" noChangeArrowheads="1"/>
            </p:cNvSpPr>
            <p:nvPr/>
          </p:nvSpPr>
          <p:spPr bwMode="auto">
            <a:xfrm>
              <a:off x="3067926" y="3058305"/>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4" name="Rectangle 673"/>
            <p:cNvSpPr>
              <a:spLocks noChangeAspect="1" noChangeArrowheads="1"/>
            </p:cNvSpPr>
            <p:nvPr/>
          </p:nvSpPr>
          <p:spPr bwMode="auto">
            <a:xfrm>
              <a:off x="3273005" y="3058305"/>
              <a:ext cx="205922"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5" name="Rectangle 674"/>
            <p:cNvSpPr>
              <a:spLocks noChangeAspect="1" noChangeArrowheads="1"/>
            </p:cNvSpPr>
            <p:nvPr/>
          </p:nvSpPr>
          <p:spPr bwMode="auto">
            <a:xfrm>
              <a:off x="3478925" y="3058305"/>
              <a:ext cx="205922"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6" name="Rectangle 675"/>
            <p:cNvSpPr>
              <a:spLocks noChangeAspect="1" noChangeArrowheads="1"/>
            </p:cNvSpPr>
            <p:nvPr/>
          </p:nvSpPr>
          <p:spPr bwMode="auto">
            <a:xfrm>
              <a:off x="3684847" y="3058305"/>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7" name="Rectangle 676"/>
            <p:cNvSpPr>
              <a:spLocks noChangeAspect="1" noChangeArrowheads="1"/>
            </p:cNvSpPr>
            <p:nvPr/>
          </p:nvSpPr>
          <p:spPr bwMode="auto">
            <a:xfrm>
              <a:off x="3889924" y="3058305"/>
              <a:ext cx="200014"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8" name="Rectangle 677"/>
            <p:cNvSpPr>
              <a:spLocks noChangeAspect="1" noChangeArrowheads="1"/>
            </p:cNvSpPr>
            <p:nvPr/>
          </p:nvSpPr>
          <p:spPr bwMode="auto">
            <a:xfrm>
              <a:off x="3067926" y="3107761"/>
              <a:ext cx="205077"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79" name="Rectangle 678"/>
            <p:cNvSpPr>
              <a:spLocks noChangeAspect="1" noChangeArrowheads="1"/>
            </p:cNvSpPr>
            <p:nvPr/>
          </p:nvSpPr>
          <p:spPr bwMode="auto">
            <a:xfrm>
              <a:off x="3273005" y="3107761"/>
              <a:ext cx="205922"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0" name="Rectangle 679"/>
            <p:cNvSpPr>
              <a:spLocks noChangeAspect="1" noChangeArrowheads="1"/>
            </p:cNvSpPr>
            <p:nvPr/>
          </p:nvSpPr>
          <p:spPr bwMode="auto">
            <a:xfrm>
              <a:off x="3478925" y="3107761"/>
              <a:ext cx="205922"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1" name="Rectangle 680"/>
            <p:cNvSpPr>
              <a:spLocks noChangeAspect="1" noChangeArrowheads="1"/>
            </p:cNvSpPr>
            <p:nvPr/>
          </p:nvSpPr>
          <p:spPr bwMode="auto">
            <a:xfrm>
              <a:off x="3684847" y="3107761"/>
              <a:ext cx="205077"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2" name="Rectangle 681"/>
            <p:cNvSpPr>
              <a:spLocks noChangeAspect="1" noChangeArrowheads="1"/>
            </p:cNvSpPr>
            <p:nvPr/>
          </p:nvSpPr>
          <p:spPr bwMode="auto">
            <a:xfrm>
              <a:off x="3889924" y="3107761"/>
              <a:ext cx="200014"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3" name="Rectangle 682"/>
            <p:cNvSpPr>
              <a:spLocks noChangeAspect="1" noChangeArrowheads="1"/>
            </p:cNvSpPr>
            <p:nvPr/>
          </p:nvSpPr>
          <p:spPr bwMode="auto">
            <a:xfrm>
              <a:off x="3067926" y="2951153"/>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4" name="Rectangle 683"/>
            <p:cNvSpPr>
              <a:spLocks noChangeAspect="1" noChangeArrowheads="1"/>
            </p:cNvSpPr>
            <p:nvPr/>
          </p:nvSpPr>
          <p:spPr bwMode="auto">
            <a:xfrm>
              <a:off x="3273005" y="2951153"/>
              <a:ext cx="205922"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5" name="Rectangle 684"/>
            <p:cNvSpPr>
              <a:spLocks noChangeAspect="1" noChangeArrowheads="1"/>
            </p:cNvSpPr>
            <p:nvPr/>
          </p:nvSpPr>
          <p:spPr bwMode="auto">
            <a:xfrm>
              <a:off x="3478925" y="2951153"/>
              <a:ext cx="205922"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6" name="Rectangle 685"/>
            <p:cNvSpPr>
              <a:spLocks noChangeAspect="1" noChangeArrowheads="1"/>
            </p:cNvSpPr>
            <p:nvPr/>
          </p:nvSpPr>
          <p:spPr bwMode="auto">
            <a:xfrm>
              <a:off x="3684847" y="2951153"/>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7" name="Rectangle 686"/>
            <p:cNvSpPr>
              <a:spLocks noChangeAspect="1" noChangeArrowheads="1"/>
            </p:cNvSpPr>
            <p:nvPr/>
          </p:nvSpPr>
          <p:spPr bwMode="auto">
            <a:xfrm>
              <a:off x="3889924" y="2951153"/>
              <a:ext cx="200014"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8" name="Rectangle 687"/>
            <p:cNvSpPr>
              <a:spLocks noChangeAspect="1" noChangeArrowheads="1"/>
            </p:cNvSpPr>
            <p:nvPr/>
          </p:nvSpPr>
          <p:spPr bwMode="auto">
            <a:xfrm>
              <a:off x="3067926" y="3269614"/>
              <a:ext cx="205077"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89" name="Rectangle 688"/>
            <p:cNvSpPr>
              <a:spLocks noChangeAspect="1" noChangeArrowheads="1"/>
            </p:cNvSpPr>
            <p:nvPr/>
          </p:nvSpPr>
          <p:spPr bwMode="auto">
            <a:xfrm>
              <a:off x="3273005" y="3269614"/>
              <a:ext cx="205922"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0" name="Rectangle 689"/>
            <p:cNvSpPr>
              <a:spLocks noChangeAspect="1" noChangeArrowheads="1"/>
            </p:cNvSpPr>
            <p:nvPr/>
          </p:nvSpPr>
          <p:spPr bwMode="auto">
            <a:xfrm>
              <a:off x="3478925" y="3269614"/>
              <a:ext cx="205922"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1" name="Rectangle 690"/>
            <p:cNvSpPr>
              <a:spLocks noChangeAspect="1" noChangeArrowheads="1"/>
            </p:cNvSpPr>
            <p:nvPr/>
          </p:nvSpPr>
          <p:spPr bwMode="auto">
            <a:xfrm>
              <a:off x="3684847" y="3269614"/>
              <a:ext cx="205077"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2" name="Rectangle 691"/>
            <p:cNvSpPr>
              <a:spLocks noChangeAspect="1" noChangeArrowheads="1"/>
            </p:cNvSpPr>
            <p:nvPr/>
          </p:nvSpPr>
          <p:spPr bwMode="auto">
            <a:xfrm>
              <a:off x="3889924" y="3269614"/>
              <a:ext cx="200014"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3" name="Rectangle 692"/>
            <p:cNvSpPr>
              <a:spLocks noChangeAspect="1" noChangeArrowheads="1"/>
            </p:cNvSpPr>
            <p:nvPr/>
          </p:nvSpPr>
          <p:spPr bwMode="auto">
            <a:xfrm>
              <a:off x="3067926" y="3322816"/>
              <a:ext cx="205077"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4" name="Rectangle 693"/>
            <p:cNvSpPr>
              <a:spLocks noChangeAspect="1" noChangeArrowheads="1"/>
            </p:cNvSpPr>
            <p:nvPr/>
          </p:nvSpPr>
          <p:spPr bwMode="auto">
            <a:xfrm>
              <a:off x="3273005" y="3322816"/>
              <a:ext cx="205922"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5" name="Rectangle 694"/>
            <p:cNvSpPr>
              <a:spLocks noChangeAspect="1" noChangeArrowheads="1"/>
            </p:cNvSpPr>
            <p:nvPr/>
          </p:nvSpPr>
          <p:spPr bwMode="auto">
            <a:xfrm>
              <a:off x="3478925" y="3322816"/>
              <a:ext cx="205922"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6" name="Rectangle 695"/>
            <p:cNvSpPr>
              <a:spLocks noChangeAspect="1" noChangeArrowheads="1"/>
            </p:cNvSpPr>
            <p:nvPr/>
          </p:nvSpPr>
          <p:spPr bwMode="auto">
            <a:xfrm>
              <a:off x="3684847" y="3322816"/>
              <a:ext cx="205077"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7" name="Rectangle 696"/>
            <p:cNvSpPr>
              <a:spLocks noChangeAspect="1" noChangeArrowheads="1"/>
            </p:cNvSpPr>
            <p:nvPr/>
          </p:nvSpPr>
          <p:spPr bwMode="auto">
            <a:xfrm>
              <a:off x="3889924" y="3322816"/>
              <a:ext cx="200014"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8" name="Rectangle 697"/>
            <p:cNvSpPr>
              <a:spLocks noChangeAspect="1" noChangeArrowheads="1"/>
            </p:cNvSpPr>
            <p:nvPr/>
          </p:nvSpPr>
          <p:spPr bwMode="auto">
            <a:xfrm>
              <a:off x="3067926" y="3373021"/>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699" name="Rectangle 698"/>
            <p:cNvSpPr>
              <a:spLocks noChangeAspect="1" noChangeArrowheads="1"/>
            </p:cNvSpPr>
            <p:nvPr/>
          </p:nvSpPr>
          <p:spPr bwMode="auto">
            <a:xfrm>
              <a:off x="3273005" y="3373021"/>
              <a:ext cx="205922"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0" name="Rectangle 699"/>
            <p:cNvSpPr>
              <a:spLocks noChangeAspect="1" noChangeArrowheads="1"/>
            </p:cNvSpPr>
            <p:nvPr/>
          </p:nvSpPr>
          <p:spPr bwMode="auto">
            <a:xfrm>
              <a:off x="3478925" y="3373021"/>
              <a:ext cx="205922"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1" name="Rectangle 700"/>
            <p:cNvSpPr>
              <a:spLocks noChangeAspect="1" noChangeArrowheads="1"/>
            </p:cNvSpPr>
            <p:nvPr/>
          </p:nvSpPr>
          <p:spPr bwMode="auto">
            <a:xfrm>
              <a:off x="3684847" y="3373021"/>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2" name="Rectangle 701"/>
            <p:cNvSpPr>
              <a:spLocks noChangeAspect="1" noChangeArrowheads="1"/>
            </p:cNvSpPr>
            <p:nvPr/>
          </p:nvSpPr>
          <p:spPr bwMode="auto">
            <a:xfrm>
              <a:off x="3889924" y="3373021"/>
              <a:ext cx="200014"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3" name="Rectangle 702"/>
            <p:cNvSpPr>
              <a:spLocks noChangeAspect="1" noChangeArrowheads="1"/>
            </p:cNvSpPr>
            <p:nvPr/>
          </p:nvSpPr>
          <p:spPr bwMode="auto">
            <a:xfrm>
              <a:off x="3067926" y="3431468"/>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4" name="Rectangle 703"/>
            <p:cNvSpPr>
              <a:spLocks noChangeAspect="1" noChangeArrowheads="1"/>
            </p:cNvSpPr>
            <p:nvPr/>
          </p:nvSpPr>
          <p:spPr bwMode="auto">
            <a:xfrm>
              <a:off x="3273005" y="3431468"/>
              <a:ext cx="205922"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5" name="Rectangle 704"/>
            <p:cNvSpPr>
              <a:spLocks noChangeAspect="1" noChangeArrowheads="1"/>
            </p:cNvSpPr>
            <p:nvPr/>
          </p:nvSpPr>
          <p:spPr bwMode="auto">
            <a:xfrm>
              <a:off x="3478925" y="3431468"/>
              <a:ext cx="205922"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6" name="Rectangle 705"/>
            <p:cNvSpPr>
              <a:spLocks noChangeAspect="1" noChangeArrowheads="1"/>
            </p:cNvSpPr>
            <p:nvPr/>
          </p:nvSpPr>
          <p:spPr bwMode="auto">
            <a:xfrm>
              <a:off x="3684847" y="3431468"/>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7" name="Rectangle 706"/>
            <p:cNvSpPr>
              <a:spLocks noChangeAspect="1" noChangeArrowheads="1"/>
            </p:cNvSpPr>
            <p:nvPr/>
          </p:nvSpPr>
          <p:spPr bwMode="auto">
            <a:xfrm>
              <a:off x="3889924" y="3431468"/>
              <a:ext cx="200014"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8" name="Rectangle 707"/>
            <p:cNvSpPr>
              <a:spLocks noChangeAspect="1" noChangeArrowheads="1"/>
            </p:cNvSpPr>
            <p:nvPr/>
          </p:nvSpPr>
          <p:spPr bwMode="auto">
            <a:xfrm>
              <a:off x="3067926" y="3480174"/>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09" name="Rectangle 708"/>
            <p:cNvSpPr>
              <a:spLocks noChangeAspect="1" noChangeArrowheads="1"/>
            </p:cNvSpPr>
            <p:nvPr/>
          </p:nvSpPr>
          <p:spPr bwMode="auto">
            <a:xfrm>
              <a:off x="3273005" y="3480174"/>
              <a:ext cx="205922"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0" name="Rectangle 709"/>
            <p:cNvSpPr>
              <a:spLocks noChangeAspect="1" noChangeArrowheads="1"/>
            </p:cNvSpPr>
            <p:nvPr/>
          </p:nvSpPr>
          <p:spPr bwMode="auto">
            <a:xfrm>
              <a:off x="3478925" y="3480174"/>
              <a:ext cx="205922"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1" name="Rectangle 710"/>
            <p:cNvSpPr>
              <a:spLocks noChangeAspect="1" noChangeArrowheads="1"/>
            </p:cNvSpPr>
            <p:nvPr/>
          </p:nvSpPr>
          <p:spPr bwMode="auto">
            <a:xfrm>
              <a:off x="3684847" y="3480174"/>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2" name="Rectangle 711"/>
            <p:cNvSpPr>
              <a:spLocks noChangeAspect="1" noChangeArrowheads="1"/>
            </p:cNvSpPr>
            <p:nvPr/>
          </p:nvSpPr>
          <p:spPr bwMode="auto">
            <a:xfrm>
              <a:off x="3889924" y="3480174"/>
              <a:ext cx="200014"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3" name="Rectangle 712"/>
            <p:cNvSpPr>
              <a:spLocks noChangeAspect="1" noChangeArrowheads="1"/>
            </p:cNvSpPr>
            <p:nvPr/>
          </p:nvSpPr>
          <p:spPr bwMode="auto">
            <a:xfrm>
              <a:off x="3067926" y="3166208"/>
              <a:ext cx="205077"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4" name="Rectangle 713"/>
            <p:cNvSpPr>
              <a:spLocks noChangeAspect="1" noChangeArrowheads="1"/>
            </p:cNvSpPr>
            <p:nvPr/>
          </p:nvSpPr>
          <p:spPr bwMode="auto">
            <a:xfrm>
              <a:off x="3273005" y="3166208"/>
              <a:ext cx="205922"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5" name="Rectangle 714"/>
            <p:cNvSpPr>
              <a:spLocks noChangeAspect="1" noChangeArrowheads="1"/>
            </p:cNvSpPr>
            <p:nvPr/>
          </p:nvSpPr>
          <p:spPr bwMode="auto">
            <a:xfrm>
              <a:off x="3478925" y="3166208"/>
              <a:ext cx="205922"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6" name="Rectangle 715"/>
            <p:cNvSpPr>
              <a:spLocks noChangeAspect="1" noChangeArrowheads="1"/>
            </p:cNvSpPr>
            <p:nvPr/>
          </p:nvSpPr>
          <p:spPr bwMode="auto">
            <a:xfrm>
              <a:off x="3684847" y="3166208"/>
              <a:ext cx="205077"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7" name="Rectangle 716"/>
            <p:cNvSpPr>
              <a:spLocks noChangeAspect="1" noChangeArrowheads="1"/>
            </p:cNvSpPr>
            <p:nvPr/>
          </p:nvSpPr>
          <p:spPr bwMode="auto">
            <a:xfrm>
              <a:off x="3067926" y="3215663"/>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8" name="Rectangle 717"/>
            <p:cNvSpPr>
              <a:spLocks noChangeAspect="1" noChangeArrowheads="1"/>
            </p:cNvSpPr>
            <p:nvPr/>
          </p:nvSpPr>
          <p:spPr bwMode="auto">
            <a:xfrm>
              <a:off x="3273005" y="3215663"/>
              <a:ext cx="205922"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19" name="Rectangle 718"/>
            <p:cNvSpPr>
              <a:spLocks noChangeAspect="1" noChangeArrowheads="1"/>
            </p:cNvSpPr>
            <p:nvPr/>
          </p:nvSpPr>
          <p:spPr bwMode="auto">
            <a:xfrm>
              <a:off x="3478925" y="3215663"/>
              <a:ext cx="205922"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0" name="Rectangle 719"/>
            <p:cNvSpPr>
              <a:spLocks noChangeAspect="1" noChangeArrowheads="1"/>
            </p:cNvSpPr>
            <p:nvPr/>
          </p:nvSpPr>
          <p:spPr bwMode="auto">
            <a:xfrm>
              <a:off x="3684847" y="3215663"/>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1" name="Rectangle 720"/>
            <p:cNvSpPr>
              <a:spLocks noChangeAspect="1" noChangeArrowheads="1"/>
            </p:cNvSpPr>
            <p:nvPr/>
          </p:nvSpPr>
          <p:spPr bwMode="auto">
            <a:xfrm>
              <a:off x="3889924" y="3215663"/>
              <a:ext cx="200014"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2" name="Rectangle 721"/>
            <p:cNvSpPr>
              <a:spLocks noChangeAspect="1" noChangeArrowheads="1"/>
            </p:cNvSpPr>
            <p:nvPr/>
          </p:nvSpPr>
          <p:spPr bwMode="auto">
            <a:xfrm>
              <a:off x="3067926" y="3642028"/>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3" name="Rectangle 722"/>
            <p:cNvSpPr>
              <a:spLocks noChangeAspect="1" noChangeArrowheads="1"/>
            </p:cNvSpPr>
            <p:nvPr/>
          </p:nvSpPr>
          <p:spPr bwMode="auto">
            <a:xfrm>
              <a:off x="3273005" y="3642028"/>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4" name="Rectangle 723"/>
            <p:cNvSpPr>
              <a:spLocks noChangeAspect="1" noChangeArrowheads="1"/>
            </p:cNvSpPr>
            <p:nvPr/>
          </p:nvSpPr>
          <p:spPr bwMode="auto">
            <a:xfrm>
              <a:off x="3478925" y="3642028"/>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5" name="Rectangle 724"/>
            <p:cNvSpPr>
              <a:spLocks noChangeAspect="1" noChangeArrowheads="1"/>
            </p:cNvSpPr>
            <p:nvPr/>
          </p:nvSpPr>
          <p:spPr bwMode="auto">
            <a:xfrm>
              <a:off x="3684847" y="3642028"/>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6" name="Rectangle 725"/>
            <p:cNvSpPr>
              <a:spLocks noChangeAspect="1" noChangeArrowheads="1"/>
            </p:cNvSpPr>
            <p:nvPr/>
          </p:nvSpPr>
          <p:spPr bwMode="auto">
            <a:xfrm>
              <a:off x="3889924" y="3642028"/>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7" name="Rectangle 726"/>
            <p:cNvSpPr>
              <a:spLocks noChangeAspect="1" noChangeArrowheads="1"/>
            </p:cNvSpPr>
            <p:nvPr/>
          </p:nvSpPr>
          <p:spPr bwMode="auto">
            <a:xfrm>
              <a:off x="3067926" y="3588077"/>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8" name="Rectangle 727"/>
            <p:cNvSpPr>
              <a:spLocks noChangeAspect="1" noChangeArrowheads="1"/>
            </p:cNvSpPr>
            <p:nvPr/>
          </p:nvSpPr>
          <p:spPr bwMode="auto">
            <a:xfrm>
              <a:off x="3273005" y="3588077"/>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29" name="Rectangle 728"/>
            <p:cNvSpPr>
              <a:spLocks noChangeAspect="1" noChangeArrowheads="1"/>
            </p:cNvSpPr>
            <p:nvPr/>
          </p:nvSpPr>
          <p:spPr bwMode="auto">
            <a:xfrm>
              <a:off x="3478925" y="3588077"/>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0" name="Rectangle 729"/>
            <p:cNvSpPr>
              <a:spLocks noChangeAspect="1" noChangeArrowheads="1"/>
            </p:cNvSpPr>
            <p:nvPr/>
          </p:nvSpPr>
          <p:spPr bwMode="auto">
            <a:xfrm>
              <a:off x="3684847" y="3588077"/>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1" name="Rectangle 730"/>
            <p:cNvSpPr>
              <a:spLocks noChangeAspect="1" noChangeArrowheads="1"/>
            </p:cNvSpPr>
            <p:nvPr/>
          </p:nvSpPr>
          <p:spPr bwMode="auto">
            <a:xfrm>
              <a:off x="3889924" y="3588077"/>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2" name="Rectangle 731"/>
            <p:cNvSpPr>
              <a:spLocks noChangeAspect="1" noChangeArrowheads="1"/>
            </p:cNvSpPr>
            <p:nvPr/>
          </p:nvSpPr>
          <p:spPr bwMode="auto">
            <a:xfrm>
              <a:off x="3067926" y="3534125"/>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3" name="Rectangle 732"/>
            <p:cNvSpPr>
              <a:spLocks noChangeAspect="1" noChangeArrowheads="1"/>
            </p:cNvSpPr>
            <p:nvPr/>
          </p:nvSpPr>
          <p:spPr bwMode="auto">
            <a:xfrm>
              <a:off x="3273005" y="3534125"/>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4" name="Rectangle 733"/>
            <p:cNvSpPr>
              <a:spLocks noChangeAspect="1" noChangeArrowheads="1"/>
            </p:cNvSpPr>
            <p:nvPr/>
          </p:nvSpPr>
          <p:spPr bwMode="auto">
            <a:xfrm>
              <a:off x="3478925" y="3534125"/>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5" name="Rectangle 734"/>
            <p:cNvSpPr>
              <a:spLocks noChangeAspect="1" noChangeArrowheads="1"/>
            </p:cNvSpPr>
            <p:nvPr/>
          </p:nvSpPr>
          <p:spPr bwMode="auto">
            <a:xfrm>
              <a:off x="3684847" y="3534125"/>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6" name="Rectangle 735"/>
            <p:cNvSpPr>
              <a:spLocks noChangeAspect="1" noChangeArrowheads="1"/>
            </p:cNvSpPr>
            <p:nvPr/>
          </p:nvSpPr>
          <p:spPr bwMode="auto">
            <a:xfrm>
              <a:off x="3889924" y="3534125"/>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7" name="Freeform 322"/>
            <p:cNvSpPr>
              <a:spLocks noChangeAspect="1"/>
            </p:cNvSpPr>
            <p:nvPr/>
          </p:nvSpPr>
          <p:spPr bwMode="auto">
            <a:xfrm>
              <a:off x="3725356" y="2644680"/>
              <a:ext cx="285252" cy="65941"/>
            </a:xfrm>
            <a:custGeom>
              <a:avLst/>
              <a:gdLst>
                <a:gd name="T0" fmla="*/ 155 w 554"/>
                <a:gd name="T1" fmla="*/ 0 h 167"/>
                <a:gd name="T2" fmla="*/ 354 w 554"/>
                <a:gd name="T3" fmla="*/ 0 h 167"/>
                <a:gd name="T4" fmla="*/ 554 w 554"/>
                <a:gd name="T5" fmla="*/ 0 h 167"/>
                <a:gd name="T6" fmla="*/ 476 w 554"/>
                <a:gd name="T7" fmla="*/ 84 h 167"/>
                <a:gd name="T8" fmla="*/ 399 w 554"/>
                <a:gd name="T9" fmla="*/ 167 h 167"/>
                <a:gd name="T10" fmla="*/ 199 w 554"/>
                <a:gd name="T11" fmla="*/ 167 h 167"/>
                <a:gd name="T12" fmla="*/ 0 w 554"/>
                <a:gd name="T13" fmla="*/ 167 h 167"/>
                <a:gd name="T14" fmla="*/ 77 w 554"/>
                <a:gd name="T15" fmla="*/ 84 h 167"/>
                <a:gd name="T16" fmla="*/ 155 w 554"/>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67">
                  <a:moveTo>
                    <a:pt x="155" y="0"/>
                  </a:moveTo>
                  <a:lnTo>
                    <a:pt x="354" y="0"/>
                  </a:lnTo>
                  <a:lnTo>
                    <a:pt x="554" y="0"/>
                  </a:lnTo>
                  <a:lnTo>
                    <a:pt x="476" y="84"/>
                  </a:lnTo>
                  <a:lnTo>
                    <a:pt x="399" y="167"/>
                  </a:lnTo>
                  <a:lnTo>
                    <a:pt x="199" y="167"/>
                  </a:lnTo>
                  <a:lnTo>
                    <a:pt x="0" y="167"/>
                  </a:lnTo>
                  <a:lnTo>
                    <a:pt x="77" y="84"/>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8" name="Freeform 323"/>
            <p:cNvSpPr>
              <a:spLocks noChangeAspect="1"/>
            </p:cNvSpPr>
            <p:nvPr/>
          </p:nvSpPr>
          <p:spPr bwMode="auto">
            <a:xfrm>
              <a:off x="3638430" y="2710621"/>
              <a:ext cx="292003" cy="66690"/>
            </a:xfrm>
            <a:custGeom>
              <a:avLst/>
              <a:gdLst>
                <a:gd name="T0" fmla="*/ 167 w 566"/>
                <a:gd name="T1" fmla="*/ 0 h 167"/>
                <a:gd name="T2" fmla="*/ 366 w 566"/>
                <a:gd name="T3" fmla="*/ 0 h 167"/>
                <a:gd name="T4" fmla="*/ 566 w 566"/>
                <a:gd name="T5" fmla="*/ 0 h 167"/>
                <a:gd name="T6" fmla="*/ 488 w 566"/>
                <a:gd name="T7" fmla="*/ 84 h 167"/>
                <a:gd name="T8" fmla="*/ 399 w 566"/>
                <a:gd name="T9" fmla="*/ 167 h 167"/>
                <a:gd name="T10" fmla="*/ 200 w 566"/>
                <a:gd name="T11" fmla="*/ 167 h 167"/>
                <a:gd name="T12" fmla="*/ 0 w 566"/>
                <a:gd name="T13" fmla="*/ 167 h 167"/>
                <a:gd name="T14" fmla="*/ 89 w 566"/>
                <a:gd name="T15" fmla="*/ 84 h 167"/>
                <a:gd name="T16" fmla="*/ 167 w 566"/>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67">
                  <a:moveTo>
                    <a:pt x="167" y="0"/>
                  </a:moveTo>
                  <a:lnTo>
                    <a:pt x="366" y="0"/>
                  </a:lnTo>
                  <a:lnTo>
                    <a:pt x="566" y="0"/>
                  </a:lnTo>
                  <a:lnTo>
                    <a:pt x="488" y="84"/>
                  </a:lnTo>
                  <a:lnTo>
                    <a:pt x="399" y="167"/>
                  </a:lnTo>
                  <a:lnTo>
                    <a:pt x="200" y="167"/>
                  </a:lnTo>
                  <a:lnTo>
                    <a:pt x="0" y="167"/>
                  </a:lnTo>
                  <a:lnTo>
                    <a:pt x="89" y="84"/>
                  </a:lnTo>
                  <a:lnTo>
                    <a:pt x="167"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39" name="Freeform 324"/>
            <p:cNvSpPr>
              <a:spLocks noChangeAspect="1"/>
            </p:cNvSpPr>
            <p:nvPr/>
          </p:nvSpPr>
          <p:spPr bwMode="auto">
            <a:xfrm>
              <a:off x="3559100" y="2777310"/>
              <a:ext cx="285252" cy="57697"/>
            </a:xfrm>
            <a:custGeom>
              <a:avLst/>
              <a:gdLst>
                <a:gd name="T0" fmla="*/ 155 w 554"/>
                <a:gd name="T1" fmla="*/ 0 h 146"/>
                <a:gd name="T2" fmla="*/ 355 w 554"/>
                <a:gd name="T3" fmla="*/ 0 h 146"/>
                <a:gd name="T4" fmla="*/ 554 w 554"/>
                <a:gd name="T5" fmla="*/ 0 h 146"/>
                <a:gd name="T6" fmla="*/ 477 w 554"/>
                <a:gd name="T7" fmla="*/ 73 h 146"/>
                <a:gd name="T8" fmla="*/ 388 w 554"/>
                <a:gd name="T9" fmla="*/ 146 h 146"/>
                <a:gd name="T10" fmla="*/ 189 w 554"/>
                <a:gd name="T11" fmla="*/ 146 h 146"/>
                <a:gd name="T12" fmla="*/ 0 w 554"/>
                <a:gd name="T13" fmla="*/ 146 h 146"/>
                <a:gd name="T14" fmla="*/ 78 w 554"/>
                <a:gd name="T15" fmla="*/ 73 h 146"/>
                <a:gd name="T16" fmla="*/ 155 w 55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146">
                  <a:moveTo>
                    <a:pt x="155" y="0"/>
                  </a:moveTo>
                  <a:lnTo>
                    <a:pt x="355" y="0"/>
                  </a:lnTo>
                  <a:lnTo>
                    <a:pt x="554" y="0"/>
                  </a:lnTo>
                  <a:lnTo>
                    <a:pt x="477" y="73"/>
                  </a:lnTo>
                  <a:lnTo>
                    <a:pt x="388" y="146"/>
                  </a:lnTo>
                  <a:lnTo>
                    <a:pt x="189" y="146"/>
                  </a:lnTo>
                  <a:lnTo>
                    <a:pt x="0" y="146"/>
                  </a:lnTo>
                  <a:lnTo>
                    <a:pt x="78" y="73"/>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0" name="Freeform 325"/>
            <p:cNvSpPr>
              <a:spLocks noChangeAspect="1"/>
            </p:cNvSpPr>
            <p:nvPr/>
          </p:nvSpPr>
          <p:spPr bwMode="auto">
            <a:xfrm>
              <a:off x="3478925" y="2835008"/>
              <a:ext cx="280188" cy="66690"/>
            </a:xfrm>
            <a:custGeom>
              <a:avLst/>
              <a:gdLst>
                <a:gd name="T0" fmla="*/ 155 w 543"/>
                <a:gd name="T1" fmla="*/ 0 h 168"/>
                <a:gd name="T2" fmla="*/ 344 w 543"/>
                <a:gd name="T3" fmla="*/ 0 h 168"/>
                <a:gd name="T4" fmla="*/ 543 w 543"/>
                <a:gd name="T5" fmla="*/ 0 h 168"/>
                <a:gd name="T6" fmla="*/ 477 w 543"/>
                <a:gd name="T7" fmla="*/ 84 h 168"/>
                <a:gd name="T8" fmla="*/ 399 w 543"/>
                <a:gd name="T9" fmla="*/ 168 h 168"/>
                <a:gd name="T10" fmla="*/ 199 w 543"/>
                <a:gd name="T11" fmla="*/ 168 h 168"/>
                <a:gd name="T12" fmla="*/ 0 w 543"/>
                <a:gd name="T13" fmla="*/ 168 h 168"/>
                <a:gd name="T14" fmla="*/ 77 w 543"/>
                <a:gd name="T15" fmla="*/ 84 h 168"/>
                <a:gd name="T16" fmla="*/ 155 w 543"/>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168">
                  <a:moveTo>
                    <a:pt x="155" y="0"/>
                  </a:moveTo>
                  <a:lnTo>
                    <a:pt x="344" y="0"/>
                  </a:lnTo>
                  <a:lnTo>
                    <a:pt x="543" y="0"/>
                  </a:lnTo>
                  <a:lnTo>
                    <a:pt x="477" y="84"/>
                  </a:lnTo>
                  <a:lnTo>
                    <a:pt x="399" y="168"/>
                  </a:lnTo>
                  <a:lnTo>
                    <a:pt x="199" y="168"/>
                  </a:lnTo>
                  <a:lnTo>
                    <a:pt x="0" y="168"/>
                  </a:lnTo>
                  <a:lnTo>
                    <a:pt x="77" y="84"/>
                  </a:lnTo>
                  <a:lnTo>
                    <a:pt x="155" y="0"/>
                  </a:lnTo>
                  <a:close/>
                </a:path>
              </a:pathLst>
            </a:custGeom>
            <a:solidFill>
              <a:srgbClr val="D99E5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1" name="Rectangle 740"/>
            <p:cNvSpPr>
              <a:spLocks noChangeAspect="1" noChangeArrowheads="1"/>
            </p:cNvSpPr>
            <p:nvPr/>
          </p:nvSpPr>
          <p:spPr bwMode="auto">
            <a:xfrm>
              <a:off x="3889924" y="3166208"/>
              <a:ext cx="200014" cy="49455"/>
            </a:xfrm>
            <a:prstGeom prst="rect">
              <a:avLst/>
            </a:prstGeom>
            <a:solidFill>
              <a:srgbClr val="887765"/>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2" name="Rectangle 741"/>
            <p:cNvSpPr>
              <a:spLocks noChangeAspect="1" noChangeArrowheads="1"/>
            </p:cNvSpPr>
            <p:nvPr/>
          </p:nvSpPr>
          <p:spPr bwMode="auto">
            <a:xfrm>
              <a:off x="2249305" y="2901697"/>
              <a:ext cx="205922"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3" name="Rectangle 742"/>
            <p:cNvSpPr>
              <a:spLocks noChangeAspect="1" noChangeArrowheads="1"/>
            </p:cNvSpPr>
            <p:nvPr/>
          </p:nvSpPr>
          <p:spPr bwMode="auto">
            <a:xfrm>
              <a:off x="2455226" y="2901697"/>
              <a:ext cx="205922"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4" name="Rectangle 743"/>
            <p:cNvSpPr>
              <a:spLocks noChangeAspect="1" noChangeArrowheads="1"/>
            </p:cNvSpPr>
            <p:nvPr/>
          </p:nvSpPr>
          <p:spPr bwMode="auto">
            <a:xfrm>
              <a:off x="2661148" y="2901697"/>
              <a:ext cx="205077"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5" name="Rectangle 744"/>
            <p:cNvSpPr>
              <a:spLocks noChangeAspect="1" noChangeArrowheads="1"/>
            </p:cNvSpPr>
            <p:nvPr/>
          </p:nvSpPr>
          <p:spPr bwMode="auto">
            <a:xfrm>
              <a:off x="2866225" y="2901697"/>
              <a:ext cx="200014" cy="49455"/>
            </a:xfrm>
            <a:prstGeom prst="rect">
              <a:avLst/>
            </a:prstGeom>
            <a:solidFill>
              <a:srgbClr val="D99E5F"/>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6" name="Rectangle 745"/>
            <p:cNvSpPr>
              <a:spLocks noChangeAspect="1" noChangeArrowheads="1"/>
            </p:cNvSpPr>
            <p:nvPr/>
          </p:nvSpPr>
          <p:spPr bwMode="auto">
            <a:xfrm>
              <a:off x="2249305" y="3004355"/>
              <a:ext cx="205922"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7" name="Rectangle 746"/>
            <p:cNvSpPr>
              <a:spLocks noChangeAspect="1" noChangeArrowheads="1"/>
            </p:cNvSpPr>
            <p:nvPr/>
          </p:nvSpPr>
          <p:spPr bwMode="auto">
            <a:xfrm>
              <a:off x="2455226" y="3004355"/>
              <a:ext cx="205922"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8" name="Rectangle 747"/>
            <p:cNvSpPr>
              <a:spLocks noChangeAspect="1" noChangeArrowheads="1"/>
            </p:cNvSpPr>
            <p:nvPr/>
          </p:nvSpPr>
          <p:spPr bwMode="auto">
            <a:xfrm>
              <a:off x="2661148" y="3004355"/>
              <a:ext cx="205077"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49" name="Rectangle 748"/>
            <p:cNvSpPr>
              <a:spLocks noChangeAspect="1" noChangeArrowheads="1"/>
            </p:cNvSpPr>
            <p:nvPr/>
          </p:nvSpPr>
          <p:spPr bwMode="auto">
            <a:xfrm>
              <a:off x="2866225" y="3004355"/>
              <a:ext cx="200014" cy="53951"/>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0" name="Rectangle 749"/>
            <p:cNvSpPr>
              <a:spLocks noChangeAspect="1" noChangeArrowheads="1"/>
            </p:cNvSpPr>
            <p:nvPr/>
          </p:nvSpPr>
          <p:spPr bwMode="auto">
            <a:xfrm>
              <a:off x="2249305" y="3058305"/>
              <a:ext cx="205922"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1" name="Rectangle 750"/>
            <p:cNvSpPr>
              <a:spLocks noChangeAspect="1" noChangeArrowheads="1"/>
            </p:cNvSpPr>
            <p:nvPr/>
          </p:nvSpPr>
          <p:spPr bwMode="auto">
            <a:xfrm>
              <a:off x="2455226" y="3058305"/>
              <a:ext cx="205922"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2" name="Rectangle 751"/>
            <p:cNvSpPr>
              <a:spLocks noChangeAspect="1" noChangeArrowheads="1"/>
            </p:cNvSpPr>
            <p:nvPr/>
          </p:nvSpPr>
          <p:spPr bwMode="auto">
            <a:xfrm>
              <a:off x="2661148" y="3058305"/>
              <a:ext cx="205077"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3" name="Rectangle 752"/>
            <p:cNvSpPr>
              <a:spLocks noChangeAspect="1" noChangeArrowheads="1"/>
            </p:cNvSpPr>
            <p:nvPr/>
          </p:nvSpPr>
          <p:spPr bwMode="auto">
            <a:xfrm>
              <a:off x="2866225" y="3058305"/>
              <a:ext cx="200014" cy="49455"/>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4" name="Rectangle 753"/>
            <p:cNvSpPr>
              <a:spLocks noChangeAspect="1" noChangeArrowheads="1"/>
            </p:cNvSpPr>
            <p:nvPr/>
          </p:nvSpPr>
          <p:spPr bwMode="auto">
            <a:xfrm>
              <a:off x="2249305" y="3107761"/>
              <a:ext cx="205922"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5" name="Rectangle 754"/>
            <p:cNvSpPr>
              <a:spLocks noChangeAspect="1" noChangeArrowheads="1"/>
            </p:cNvSpPr>
            <p:nvPr/>
          </p:nvSpPr>
          <p:spPr bwMode="auto">
            <a:xfrm>
              <a:off x="2455226" y="3107761"/>
              <a:ext cx="205922"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6" name="Rectangle 755"/>
            <p:cNvSpPr>
              <a:spLocks noChangeAspect="1" noChangeArrowheads="1"/>
            </p:cNvSpPr>
            <p:nvPr/>
          </p:nvSpPr>
          <p:spPr bwMode="auto">
            <a:xfrm>
              <a:off x="2661148" y="3107761"/>
              <a:ext cx="205077"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7" name="Rectangle 756"/>
            <p:cNvSpPr>
              <a:spLocks noChangeAspect="1" noChangeArrowheads="1"/>
            </p:cNvSpPr>
            <p:nvPr/>
          </p:nvSpPr>
          <p:spPr bwMode="auto">
            <a:xfrm>
              <a:off x="2866225" y="3107761"/>
              <a:ext cx="200014" cy="58447"/>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8" name="Rectangle 757"/>
            <p:cNvSpPr>
              <a:spLocks noChangeAspect="1" noChangeArrowheads="1"/>
            </p:cNvSpPr>
            <p:nvPr/>
          </p:nvSpPr>
          <p:spPr bwMode="auto">
            <a:xfrm>
              <a:off x="2249305" y="2951153"/>
              <a:ext cx="205922"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59" name="Rectangle 758"/>
            <p:cNvSpPr>
              <a:spLocks noChangeAspect="1" noChangeArrowheads="1"/>
            </p:cNvSpPr>
            <p:nvPr/>
          </p:nvSpPr>
          <p:spPr bwMode="auto">
            <a:xfrm>
              <a:off x="2455226" y="2951153"/>
              <a:ext cx="205922"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0" name="Rectangle 759"/>
            <p:cNvSpPr>
              <a:spLocks noChangeAspect="1" noChangeArrowheads="1"/>
            </p:cNvSpPr>
            <p:nvPr/>
          </p:nvSpPr>
          <p:spPr bwMode="auto">
            <a:xfrm>
              <a:off x="2661148" y="2951153"/>
              <a:ext cx="205077"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1" name="Rectangle 760"/>
            <p:cNvSpPr>
              <a:spLocks noChangeAspect="1" noChangeArrowheads="1"/>
            </p:cNvSpPr>
            <p:nvPr/>
          </p:nvSpPr>
          <p:spPr bwMode="auto">
            <a:xfrm>
              <a:off x="2866225" y="2951153"/>
              <a:ext cx="200014" cy="53202"/>
            </a:xfrm>
            <a:prstGeom prst="rect">
              <a:avLst/>
            </a:prstGeom>
            <a:solidFill>
              <a:srgbClr val="B68C62"/>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2" name="Rectangle 761"/>
            <p:cNvSpPr>
              <a:spLocks noChangeAspect="1" noChangeArrowheads="1"/>
            </p:cNvSpPr>
            <p:nvPr/>
          </p:nvSpPr>
          <p:spPr bwMode="auto">
            <a:xfrm>
              <a:off x="2249305" y="3269614"/>
              <a:ext cx="205922"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3" name="Rectangle 762"/>
            <p:cNvSpPr>
              <a:spLocks noChangeAspect="1" noChangeArrowheads="1"/>
            </p:cNvSpPr>
            <p:nvPr/>
          </p:nvSpPr>
          <p:spPr bwMode="auto">
            <a:xfrm>
              <a:off x="2455226" y="3269614"/>
              <a:ext cx="205922"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4" name="Rectangle 763"/>
            <p:cNvSpPr>
              <a:spLocks noChangeAspect="1" noChangeArrowheads="1"/>
            </p:cNvSpPr>
            <p:nvPr/>
          </p:nvSpPr>
          <p:spPr bwMode="auto">
            <a:xfrm>
              <a:off x="2661148" y="3269614"/>
              <a:ext cx="205077"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5" name="Rectangle 764"/>
            <p:cNvSpPr>
              <a:spLocks noChangeAspect="1" noChangeArrowheads="1"/>
            </p:cNvSpPr>
            <p:nvPr/>
          </p:nvSpPr>
          <p:spPr bwMode="auto">
            <a:xfrm>
              <a:off x="2866225" y="3269614"/>
              <a:ext cx="200014" cy="53202"/>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6" name="Rectangle 765"/>
            <p:cNvSpPr>
              <a:spLocks noChangeAspect="1" noChangeArrowheads="1"/>
            </p:cNvSpPr>
            <p:nvPr/>
          </p:nvSpPr>
          <p:spPr bwMode="auto">
            <a:xfrm>
              <a:off x="2249305" y="3322816"/>
              <a:ext cx="205922"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7" name="Rectangle 766"/>
            <p:cNvSpPr>
              <a:spLocks noChangeAspect="1" noChangeArrowheads="1"/>
            </p:cNvSpPr>
            <p:nvPr/>
          </p:nvSpPr>
          <p:spPr bwMode="auto">
            <a:xfrm>
              <a:off x="2455226" y="3322816"/>
              <a:ext cx="205922"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8" name="Rectangle 767"/>
            <p:cNvSpPr>
              <a:spLocks noChangeAspect="1" noChangeArrowheads="1"/>
            </p:cNvSpPr>
            <p:nvPr/>
          </p:nvSpPr>
          <p:spPr bwMode="auto">
            <a:xfrm>
              <a:off x="2661148" y="3322816"/>
              <a:ext cx="205077"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69" name="Rectangle 768"/>
            <p:cNvSpPr>
              <a:spLocks noChangeAspect="1" noChangeArrowheads="1"/>
            </p:cNvSpPr>
            <p:nvPr/>
          </p:nvSpPr>
          <p:spPr bwMode="auto">
            <a:xfrm>
              <a:off x="2866225" y="3322816"/>
              <a:ext cx="200014" cy="50204"/>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0" name="Rectangle 769"/>
            <p:cNvSpPr>
              <a:spLocks noChangeAspect="1" noChangeArrowheads="1"/>
            </p:cNvSpPr>
            <p:nvPr/>
          </p:nvSpPr>
          <p:spPr bwMode="auto">
            <a:xfrm>
              <a:off x="2249305" y="3373021"/>
              <a:ext cx="205922"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1" name="Rectangle 770"/>
            <p:cNvSpPr>
              <a:spLocks noChangeAspect="1" noChangeArrowheads="1"/>
            </p:cNvSpPr>
            <p:nvPr/>
          </p:nvSpPr>
          <p:spPr bwMode="auto">
            <a:xfrm>
              <a:off x="2455226" y="3373021"/>
              <a:ext cx="205922"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2" name="Rectangle 771"/>
            <p:cNvSpPr>
              <a:spLocks noChangeAspect="1" noChangeArrowheads="1"/>
            </p:cNvSpPr>
            <p:nvPr/>
          </p:nvSpPr>
          <p:spPr bwMode="auto">
            <a:xfrm>
              <a:off x="2661148" y="3373021"/>
              <a:ext cx="205077"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3" name="Rectangle 772"/>
            <p:cNvSpPr>
              <a:spLocks noChangeAspect="1" noChangeArrowheads="1"/>
            </p:cNvSpPr>
            <p:nvPr/>
          </p:nvSpPr>
          <p:spPr bwMode="auto">
            <a:xfrm>
              <a:off x="2866225" y="3373021"/>
              <a:ext cx="200014" cy="58447"/>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4" name="Rectangle 773"/>
            <p:cNvSpPr>
              <a:spLocks noChangeAspect="1" noChangeArrowheads="1"/>
            </p:cNvSpPr>
            <p:nvPr/>
          </p:nvSpPr>
          <p:spPr bwMode="auto">
            <a:xfrm>
              <a:off x="2249305" y="3431468"/>
              <a:ext cx="205922"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5" name="Rectangle 774"/>
            <p:cNvSpPr>
              <a:spLocks noChangeAspect="1" noChangeArrowheads="1"/>
            </p:cNvSpPr>
            <p:nvPr/>
          </p:nvSpPr>
          <p:spPr bwMode="auto">
            <a:xfrm>
              <a:off x="2455226" y="3431468"/>
              <a:ext cx="205922"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6" name="Rectangle 775"/>
            <p:cNvSpPr>
              <a:spLocks noChangeAspect="1" noChangeArrowheads="1"/>
            </p:cNvSpPr>
            <p:nvPr/>
          </p:nvSpPr>
          <p:spPr bwMode="auto">
            <a:xfrm>
              <a:off x="2661148" y="3431468"/>
              <a:ext cx="205077"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7" name="Rectangle 776"/>
            <p:cNvSpPr>
              <a:spLocks noChangeAspect="1" noChangeArrowheads="1"/>
            </p:cNvSpPr>
            <p:nvPr/>
          </p:nvSpPr>
          <p:spPr bwMode="auto">
            <a:xfrm>
              <a:off x="2866225" y="3431468"/>
              <a:ext cx="200014" cy="48706"/>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8" name="Rectangle 777"/>
            <p:cNvSpPr>
              <a:spLocks noChangeAspect="1" noChangeArrowheads="1"/>
            </p:cNvSpPr>
            <p:nvPr/>
          </p:nvSpPr>
          <p:spPr bwMode="auto">
            <a:xfrm>
              <a:off x="2249305" y="3480174"/>
              <a:ext cx="205922"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79" name="Rectangle 778"/>
            <p:cNvSpPr>
              <a:spLocks noChangeAspect="1" noChangeArrowheads="1"/>
            </p:cNvSpPr>
            <p:nvPr/>
          </p:nvSpPr>
          <p:spPr bwMode="auto">
            <a:xfrm>
              <a:off x="2455226" y="3480174"/>
              <a:ext cx="205922"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0" name="Rectangle 779"/>
            <p:cNvSpPr>
              <a:spLocks noChangeAspect="1" noChangeArrowheads="1"/>
            </p:cNvSpPr>
            <p:nvPr/>
          </p:nvSpPr>
          <p:spPr bwMode="auto">
            <a:xfrm>
              <a:off x="2661148" y="3480174"/>
              <a:ext cx="205077"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1" name="Rectangle 780"/>
            <p:cNvSpPr>
              <a:spLocks noChangeAspect="1" noChangeArrowheads="1"/>
            </p:cNvSpPr>
            <p:nvPr/>
          </p:nvSpPr>
          <p:spPr bwMode="auto">
            <a:xfrm>
              <a:off x="2866225" y="3480174"/>
              <a:ext cx="200014" cy="53951"/>
            </a:xfrm>
            <a:prstGeom prst="rect">
              <a:avLst/>
            </a:prstGeom>
            <a:solidFill>
              <a:srgbClr val="AB6E3D"/>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2" name="Rectangle 781"/>
            <p:cNvSpPr>
              <a:spLocks noChangeAspect="1" noChangeArrowheads="1"/>
            </p:cNvSpPr>
            <p:nvPr/>
          </p:nvSpPr>
          <p:spPr bwMode="auto">
            <a:xfrm>
              <a:off x="2249305" y="3166208"/>
              <a:ext cx="205922"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3" name="Rectangle 782"/>
            <p:cNvSpPr>
              <a:spLocks noChangeAspect="1" noChangeArrowheads="1"/>
            </p:cNvSpPr>
            <p:nvPr/>
          </p:nvSpPr>
          <p:spPr bwMode="auto">
            <a:xfrm>
              <a:off x="2455226" y="3166208"/>
              <a:ext cx="205922"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4" name="Rectangle 783"/>
            <p:cNvSpPr>
              <a:spLocks noChangeAspect="1" noChangeArrowheads="1"/>
            </p:cNvSpPr>
            <p:nvPr/>
          </p:nvSpPr>
          <p:spPr bwMode="auto">
            <a:xfrm>
              <a:off x="2661148" y="3166208"/>
              <a:ext cx="205077" cy="49455"/>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5" name="Rectangle 784"/>
            <p:cNvSpPr>
              <a:spLocks noChangeAspect="1" noChangeArrowheads="1"/>
            </p:cNvSpPr>
            <p:nvPr/>
          </p:nvSpPr>
          <p:spPr bwMode="auto">
            <a:xfrm>
              <a:off x="2249305" y="3215663"/>
              <a:ext cx="205922"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6" name="Rectangle 785"/>
            <p:cNvSpPr>
              <a:spLocks noChangeAspect="1" noChangeArrowheads="1"/>
            </p:cNvSpPr>
            <p:nvPr/>
          </p:nvSpPr>
          <p:spPr bwMode="auto">
            <a:xfrm>
              <a:off x="2455226" y="3215663"/>
              <a:ext cx="205922"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7" name="Rectangle 786"/>
            <p:cNvSpPr>
              <a:spLocks noChangeAspect="1" noChangeArrowheads="1"/>
            </p:cNvSpPr>
            <p:nvPr/>
          </p:nvSpPr>
          <p:spPr bwMode="auto">
            <a:xfrm>
              <a:off x="2661148" y="3215663"/>
              <a:ext cx="205077"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8" name="Rectangle 787"/>
            <p:cNvSpPr>
              <a:spLocks noChangeAspect="1" noChangeArrowheads="1"/>
            </p:cNvSpPr>
            <p:nvPr/>
          </p:nvSpPr>
          <p:spPr bwMode="auto">
            <a:xfrm>
              <a:off x="2866225" y="3215663"/>
              <a:ext cx="200014" cy="53951"/>
            </a:xfrm>
            <a:prstGeom prst="rect">
              <a:avLst/>
            </a:prstGeom>
            <a:solidFill>
              <a:srgbClr val="887765"/>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89" name="Rectangle 788"/>
            <p:cNvSpPr>
              <a:spLocks noChangeAspect="1" noChangeArrowheads="1"/>
            </p:cNvSpPr>
            <p:nvPr/>
          </p:nvSpPr>
          <p:spPr bwMode="auto">
            <a:xfrm>
              <a:off x="2249305" y="3642028"/>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0" name="Rectangle 789"/>
            <p:cNvSpPr>
              <a:spLocks noChangeAspect="1" noChangeArrowheads="1"/>
            </p:cNvSpPr>
            <p:nvPr/>
          </p:nvSpPr>
          <p:spPr bwMode="auto">
            <a:xfrm>
              <a:off x="2455226" y="3642028"/>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1" name="Rectangle 790"/>
            <p:cNvSpPr>
              <a:spLocks noChangeAspect="1" noChangeArrowheads="1"/>
            </p:cNvSpPr>
            <p:nvPr/>
          </p:nvSpPr>
          <p:spPr bwMode="auto">
            <a:xfrm>
              <a:off x="2661148" y="3642028"/>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2" name="Rectangle 791"/>
            <p:cNvSpPr>
              <a:spLocks noChangeAspect="1" noChangeArrowheads="1"/>
            </p:cNvSpPr>
            <p:nvPr/>
          </p:nvSpPr>
          <p:spPr bwMode="auto">
            <a:xfrm>
              <a:off x="2866225" y="3642028"/>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3" name="Rectangle 792"/>
            <p:cNvSpPr>
              <a:spLocks noChangeAspect="1" noChangeArrowheads="1"/>
            </p:cNvSpPr>
            <p:nvPr/>
          </p:nvSpPr>
          <p:spPr bwMode="auto">
            <a:xfrm>
              <a:off x="2249305" y="3588077"/>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4" name="Rectangle 793"/>
            <p:cNvSpPr>
              <a:spLocks noChangeAspect="1" noChangeArrowheads="1"/>
            </p:cNvSpPr>
            <p:nvPr/>
          </p:nvSpPr>
          <p:spPr bwMode="auto">
            <a:xfrm>
              <a:off x="2455226" y="3588077"/>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5" name="Rectangle 794"/>
            <p:cNvSpPr>
              <a:spLocks noChangeAspect="1" noChangeArrowheads="1"/>
            </p:cNvSpPr>
            <p:nvPr/>
          </p:nvSpPr>
          <p:spPr bwMode="auto">
            <a:xfrm>
              <a:off x="2661148" y="3588077"/>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6" name="Rectangle 795"/>
            <p:cNvSpPr>
              <a:spLocks noChangeAspect="1" noChangeArrowheads="1"/>
            </p:cNvSpPr>
            <p:nvPr/>
          </p:nvSpPr>
          <p:spPr bwMode="auto">
            <a:xfrm>
              <a:off x="2866225" y="3588077"/>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7" name="Rectangle 796"/>
            <p:cNvSpPr>
              <a:spLocks noChangeAspect="1" noChangeArrowheads="1"/>
            </p:cNvSpPr>
            <p:nvPr/>
          </p:nvSpPr>
          <p:spPr bwMode="auto">
            <a:xfrm>
              <a:off x="2249305" y="3534125"/>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8" name="Rectangle 797"/>
            <p:cNvSpPr>
              <a:spLocks noChangeAspect="1" noChangeArrowheads="1"/>
            </p:cNvSpPr>
            <p:nvPr/>
          </p:nvSpPr>
          <p:spPr bwMode="auto">
            <a:xfrm>
              <a:off x="2455226" y="3534125"/>
              <a:ext cx="205922"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799" name="Rectangle 798"/>
            <p:cNvSpPr>
              <a:spLocks noChangeAspect="1" noChangeArrowheads="1"/>
            </p:cNvSpPr>
            <p:nvPr/>
          </p:nvSpPr>
          <p:spPr bwMode="auto">
            <a:xfrm>
              <a:off x="2661148" y="3534125"/>
              <a:ext cx="205077"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0" name="Rectangle 799"/>
            <p:cNvSpPr>
              <a:spLocks noChangeAspect="1" noChangeArrowheads="1"/>
            </p:cNvSpPr>
            <p:nvPr/>
          </p:nvSpPr>
          <p:spPr bwMode="auto">
            <a:xfrm>
              <a:off x="2866225" y="3534125"/>
              <a:ext cx="200014" cy="53951"/>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1" name="Rectangle 800"/>
            <p:cNvSpPr>
              <a:spLocks noChangeAspect="1" noChangeArrowheads="1"/>
            </p:cNvSpPr>
            <p:nvPr/>
          </p:nvSpPr>
          <p:spPr bwMode="auto">
            <a:xfrm>
              <a:off x="2866225" y="3166208"/>
              <a:ext cx="200014" cy="49455"/>
            </a:xfrm>
            <a:prstGeom prst="rect">
              <a:avLst/>
            </a:prstGeom>
            <a:solidFill>
              <a:srgbClr val="887765"/>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2" name="Freeform 406"/>
            <p:cNvSpPr>
              <a:spLocks noChangeAspect="1"/>
            </p:cNvSpPr>
            <p:nvPr/>
          </p:nvSpPr>
          <p:spPr bwMode="auto">
            <a:xfrm>
              <a:off x="3556568" y="2715865"/>
              <a:ext cx="85238" cy="116145"/>
            </a:xfrm>
            <a:custGeom>
              <a:avLst/>
              <a:gdLst>
                <a:gd name="T0" fmla="*/ 0 w 166"/>
                <a:gd name="T1" fmla="*/ 167 h 293"/>
                <a:gd name="T2" fmla="*/ 88 w 166"/>
                <a:gd name="T3" fmla="*/ 84 h 293"/>
                <a:gd name="T4" fmla="*/ 166 w 166"/>
                <a:gd name="T5" fmla="*/ 0 h 293"/>
                <a:gd name="T6" fmla="*/ 166 w 166"/>
                <a:gd name="T7" fmla="*/ 147 h 293"/>
                <a:gd name="T8" fmla="*/ 88 w 166"/>
                <a:gd name="T9" fmla="*/ 230 h 293"/>
                <a:gd name="T10" fmla="*/ 0 w 166"/>
                <a:gd name="T11" fmla="*/ 293 h 293"/>
                <a:gd name="T12" fmla="*/ 0 w 166"/>
                <a:gd name="T13" fmla="*/ 241 h 293"/>
                <a:gd name="T14" fmla="*/ 0 w 16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67"/>
                  </a:moveTo>
                  <a:lnTo>
                    <a:pt x="88" y="84"/>
                  </a:lnTo>
                  <a:lnTo>
                    <a:pt x="166" y="0"/>
                  </a:lnTo>
                  <a:lnTo>
                    <a:pt x="166" y="147"/>
                  </a:lnTo>
                  <a:lnTo>
                    <a:pt x="88" y="230"/>
                  </a:lnTo>
                  <a:lnTo>
                    <a:pt x="0" y="293"/>
                  </a:lnTo>
                  <a:lnTo>
                    <a:pt x="0" y="241"/>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3" name="Freeform 407"/>
            <p:cNvSpPr>
              <a:spLocks noChangeAspect="1"/>
            </p:cNvSpPr>
            <p:nvPr/>
          </p:nvSpPr>
          <p:spPr bwMode="auto">
            <a:xfrm>
              <a:off x="3641806" y="2657419"/>
              <a:ext cx="86082" cy="116894"/>
            </a:xfrm>
            <a:custGeom>
              <a:avLst/>
              <a:gdLst>
                <a:gd name="T0" fmla="*/ 0 w 166"/>
                <a:gd name="T1" fmla="*/ 146 h 293"/>
                <a:gd name="T2" fmla="*/ 78 w 166"/>
                <a:gd name="T3" fmla="*/ 84 h 293"/>
                <a:gd name="T4" fmla="*/ 166 w 166"/>
                <a:gd name="T5" fmla="*/ 0 h 293"/>
                <a:gd name="T6" fmla="*/ 166 w 166"/>
                <a:gd name="T7" fmla="*/ 73 h 293"/>
                <a:gd name="T8" fmla="*/ 166 w 166"/>
                <a:gd name="T9" fmla="*/ 126 h 293"/>
                <a:gd name="T10" fmla="*/ 78 w 166"/>
                <a:gd name="T11" fmla="*/ 209 h 293"/>
                <a:gd name="T12" fmla="*/ 0 w 166"/>
                <a:gd name="T13" fmla="*/ 293 h 293"/>
                <a:gd name="T14" fmla="*/ 0 w 166"/>
                <a:gd name="T15" fmla="*/ 146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3">
                  <a:moveTo>
                    <a:pt x="0" y="146"/>
                  </a:moveTo>
                  <a:lnTo>
                    <a:pt x="78" y="84"/>
                  </a:lnTo>
                  <a:lnTo>
                    <a:pt x="166" y="0"/>
                  </a:lnTo>
                  <a:lnTo>
                    <a:pt x="166" y="73"/>
                  </a:lnTo>
                  <a:lnTo>
                    <a:pt x="166" y="126"/>
                  </a:lnTo>
                  <a:lnTo>
                    <a:pt x="78" y="209"/>
                  </a:lnTo>
                  <a:lnTo>
                    <a:pt x="0" y="293"/>
                  </a:lnTo>
                  <a:lnTo>
                    <a:pt x="0" y="146"/>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4" name="Freeform 408"/>
            <p:cNvSpPr>
              <a:spLocks noChangeAspect="1"/>
            </p:cNvSpPr>
            <p:nvPr/>
          </p:nvSpPr>
          <p:spPr bwMode="auto">
            <a:xfrm>
              <a:off x="3727888" y="2591478"/>
              <a:ext cx="80174"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5" name="Freeform 409"/>
            <p:cNvSpPr>
              <a:spLocks noChangeAspect="1"/>
            </p:cNvSpPr>
            <p:nvPr/>
          </p:nvSpPr>
          <p:spPr bwMode="auto">
            <a:xfrm>
              <a:off x="3522810" y="2591478"/>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6" name="Freeform 410"/>
            <p:cNvSpPr>
              <a:spLocks noChangeAspect="1"/>
            </p:cNvSpPr>
            <p:nvPr/>
          </p:nvSpPr>
          <p:spPr bwMode="auto">
            <a:xfrm>
              <a:off x="3436728" y="2657419"/>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7" name="Freeform 411"/>
            <p:cNvSpPr>
              <a:spLocks noChangeAspect="1"/>
            </p:cNvSpPr>
            <p:nvPr/>
          </p:nvSpPr>
          <p:spPr bwMode="auto">
            <a:xfrm>
              <a:off x="3350646" y="2724108"/>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8" name="Freeform 412"/>
            <p:cNvSpPr>
              <a:spLocks noChangeAspect="1"/>
            </p:cNvSpPr>
            <p:nvPr/>
          </p:nvSpPr>
          <p:spPr bwMode="auto">
            <a:xfrm>
              <a:off x="3276380" y="2781806"/>
              <a:ext cx="280188"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09" name="Rectangle 808"/>
            <p:cNvSpPr>
              <a:spLocks noChangeAspect="1" noChangeArrowheads="1"/>
            </p:cNvSpPr>
            <p:nvPr/>
          </p:nvSpPr>
          <p:spPr bwMode="auto">
            <a:xfrm>
              <a:off x="3276380" y="2848496"/>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0" name="Freeform 414"/>
            <p:cNvSpPr>
              <a:spLocks noChangeAspect="1"/>
            </p:cNvSpPr>
            <p:nvPr/>
          </p:nvSpPr>
          <p:spPr bwMode="auto">
            <a:xfrm>
              <a:off x="3476394" y="2781806"/>
              <a:ext cx="80174" cy="116894"/>
            </a:xfrm>
            <a:custGeom>
              <a:avLst/>
              <a:gdLst>
                <a:gd name="T0" fmla="*/ 0 w 156"/>
                <a:gd name="T1" fmla="*/ 168 h 293"/>
                <a:gd name="T2" fmla="*/ 89 w 156"/>
                <a:gd name="T3" fmla="*/ 84 h 293"/>
                <a:gd name="T4" fmla="*/ 156 w 156"/>
                <a:gd name="T5" fmla="*/ 0 h 293"/>
                <a:gd name="T6" fmla="*/ 156 w 156"/>
                <a:gd name="T7" fmla="*/ 74 h 293"/>
                <a:gd name="T8" fmla="*/ 156 w 156"/>
                <a:gd name="T9" fmla="*/ 126 h 293"/>
                <a:gd name="T10" fmla="*/ 89 w 156"/>
                <a:gd name="T11" fmla="*/ 209 h 293"/>
                <a:gd name="T12" fmla="*/ 0 w 156"/>
                <a:gd name="T13" fmla="*/ 293 h 293"/>
                <a:gd name="T14" fmla="*/ 0 w 156"/>
                <a:gd name="T15" fmla="*/ 241 h 293"/>
                <a:gd name="T16" fmla="*/ 0 w 156"/>
                <a:gd name="T17"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3">
                  <a:moveTo>
                    <a:pt x="0" y="168"/>
                  </a:moveTo>
                  <a:lnTo>
                    <a:pt x="89" y="84"/>
                  </a:lnTo>
                  <a:lnTo>
                    <a:pt x="156" y="0"/>
                  </a:lnTo>
                  <a:lnTo>
                    <a:pt x="156" y="74"/>
                  </a:lnTo>
                  <a:lnTo>
                    <a:pt x="156" y="126"/>
                  </a:lnTo>
                  <a:lnTo>
                    <a:pt x="89" y="209"/>
                  </a:lnTo>
                  <a:lnTo>
                    <a:pt x="0" y="293"/>
                  </a:lnTo>
                  <a:lnTo>
                    <a:pt x="0" y="241"/>
                  </a:lnTo>
                  <a:lnTo>
                    <a:pt x="0" y="168"/>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1" name="Freeform 423"/>
            <p:cNvSpPr>
              <a:spLocks noChangeAspect="1"/>
            </p:cNvSpPr>
            <p:nvPr/>
          </p:nvSpPr>
          <p:spPr bwMode="auto">
            <a:xfrm>
              <a:off x="3593701" y="2530034"/>
              <a:ext cx="292003"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2" name="Freeform 424"/>
            <p:cNvSpPr>
              <a:spLocks noChangeAspect="1"/>
            </p:cNvSpPr>
            <p:nvPr/>
          </p:nvSpPr>
          <p:spPr bwMode="auto">
            <a:xfrm>
              <a:off x="3802999" y="2528535"/>
              <a:ext cx="80174" cy="116894"/>
            </a:xfrm>
            <a:custGeom>
              <a:avLst/>
              <a:gdLst>
                <a:gd name="T0" fmla="*/ 0 w 156"/>
                <a:gd name="T1" fmla="*/ 167 h 293"/>
                <a:gd name="T2" fmla="*/ 78 w 156"/>
                <a:gd name="T3" fmla="*/ 84 h 293"/>
                <a:gd name="T4" fmla="*/ 156 w 156"/>
                <a:gd name="T5" fmla="*/ 0 h 293"/>
                <a:gd name="T6" fmla="*/ 156 w 156"/>
                <a:gd name="T7" fmla="*/ 146 h 293"/>
                <a:gd name="T8" fmla="*/ 78 w 156"/>
                <a:gd name="T9" fmla="*/ 220 h 293"/>
                <a:gd name="T10" fmla="*/ 0 w 156"/>
                <a:gd name="T11" fmla="*/ 293 h 293"/>
                <a:gd name="T12" fmla="*/ 0 w 156"/>
                <a:gd name="T13" fmla="*/ 24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46"/>
                  </a:lnTo>
                  <a:lnTo>
                    <a:pt x="78" y="220"/>
                  </a:lnTo>
                  <a:lnTo>
                    <a:pt x="0" y="293"/>
                  </a:lnTo>
                  <a:lnTo>
                    <a:pt x="0" y="240"/>
                  </a:lnTo>
                  <a:lnTo>
                    <a:pt x="0" y="167"/>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3" name="Freeform 435"/>
            <p:cNvSpPr>
              <a:spLocks noChangeAspect="1"/>
            </p:cNvSpPr>
            <p:nvPr/>
          </p:nvSpPr>
          <p:spPr bwMode="auto">
            <a:xfrm>
              <a:off x="4749056"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4" name="Freeform 436"/>
            <p:cNvSpPr>
              <a:spLocks noChangeAspect="1"/>
            </p:cNvSpPr>
            <p:nvPr/>
          </p:nvSpPr>
          <p:spPr bwMode="auto">
            <a:xfrm>
              <a:off x="4662974"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5" name="Freeform 437"/>
            <p:cNvSpPr>
              <a:spLocks noChangeAspect="1"/>
            </p:cNvSpPr>
            <p:nvPr/>
          </p:nvSpPr>
          <p:spPr bwMode="auto">
            <a:xfrm>
              <a:off x="4577735"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6" name="Freeform 438"/>
            <p:cNvSpPr>
              <a:spLocks noChangeAspect="1"/>
            </p:cNvSpPr>
            <p:nvPr/>
          </p:nvSpPr>
          <p:spPr bwMode="auto">
            <a:xfrm>
              <a:off x="4502625" y="2784054"/>
              <a:ext cx="281032"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7" name="Rectangle 816"/>
            <p:cNvSpPr>
              <a:spLocks noChangeAspect="1" noChangeArrowheads="1"/>
            </p:cNvSpPr>
            <p:nvPr/>
          </p:nvSpPr>
          <p:spPr bwMode="auto">
            <a:xfrm>
              <a:off x="4502625"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8" name="Freeform 440"/>
            <p:cNvSpPr>
              <a:spLocks noChangeAspect="1"/>
            </p:cNvSpPr>
            <p:nvPr/>
          </p:nvSpPr>
          <p:spPr bwMode="auto">
            <a:xfrm>
              <a:off x="5156679"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19" name="Freeform 441"/>
            <p:cNvSpPr>
              <a:spLocks noChangeAspect="1"/>
            </p:cNvSpPr>
            <p:nvPr/>
          </p:nvSpPr>
          <p:spPr bwMode="auto">
            <a:xfrm>
              <a:off x="5073129"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0" name="Freeform 442"/>
            <p:cNvSpPr>
              <a:spLocks noChangeAspect="1"/>
            </p:cNvSpPr>
            <p:nvPr/>
          </p:nvSpPr>
          <p:spPr bwMode="auto">
            <a:xfrm>
              <a:off x="4981139"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1" name="Freeform 443"/>
            <p:cNvSpPr>
              <a:spLocks noChangeAspect="1"/>
            </p:cNvSpPr>
            <p:nvPr/>
          </p:nvSpPr>
          <p:spPr bwMode="auto">
            <a:xfrm>
              <a:off x="4906873" y="2465592"/>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2" name="Freeform 444"/>
            <p:cNvSpPr>
              <a:spLocks noChangeAspect="1"/>
            </p:cNvSpPr>
            <p:nvPr/>
          </p:nvSpPr>
          <p:spPr bwMode="auto">
            <a:xfrm>
              <a:off x="4820791"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3" name="Freeform 445"/>
            <p:cNvSpPr>
              <a:spLocks noChangeAspect="1"/>
            </p:cNvSpPr>
            <p:nvPr/>
          </p:nvSpPr>
          <p:spPr bwMode="auto">
            <a:xfrm>
              <a:off x="4546510" y="2592977"/>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4" name="Freeform 446"/>
            <p:cNvSpPr>
              <a:spLocks noChangeAspect="1"/>
            </p:cNvSpPr>
            <p:nvPr/>
          </p:nvSpPr>
          <p:spPr bwMode="auto">
            <a:xfrm>
              <a:off x="4460428" y="265891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5" name="Freeform 447"/>
            <p:cNvSpPr>
              <a:spLocks noChangeAspect="1"/>
            </p:cNvSpPr>
            <p:nvPr/>
          </p:nvSpPr>
          <p:spPr bwMode="auto">
            <a:xfrm>
              <a:off x="4374346" y="272560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6" name="Freeform 448"/>
            <p:cNvSpPr>
              <a:spLocks noChangeAspect="1"/>
            </p:cNvSpPr>
            <p:nvPr/>
          </p:nvSpPr>
          <p:spPr bwMode="auto">
            <a:xfrm>
              <a:off x="4300080" y="2783305"/>
              <a:ext cx="281032"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7" name="Rectangle 826"/>
            <p:cNvSpPr>
              <a:spLocks noChangeAspect="1" noChangeArrowheads="1"/>
            </p:cNvSpPr>
            <p:nvPr/>
          </p:nvSpPr>
          <p:spPr bwMode="auto">
            <a:xfrm>
              <a:off x="4300080" y="2849994"/>
              <a:ext cx="200014" cy="49455"/>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8" name="Freeform 450"/>
            <p:cNvSpPr>
              <a:spLocks noChangeAspect="1"/>
            </p:cNvSpPr>
            <p:nvPr/>
          </p:nvSpPr>
          <p:spPr bwMode="auto">
            <a:xfrm>
              <a:off x="4954134" y="2276013"/>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29" name="Freeform 451"/>
            <p:cNvSpPr>
              <a:spLocks noChangeAspect="1"/>
            </p:cNvSpPr>
            <p:nvPr/>
          </p:nvSpPr>
          <p:spPr bwMode="auto">
            <a:xfrm>
              <a:off x="4869739" y="2341954"/>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0" name="Freeform 452"/>
            <p:cNvSpPr>
              <a:spLocks noChangeAspect="1"/>
            </p:cNvSpPr>
            <p:nvPr/>
          </p:nvSpPr>
          <p:spPr bwMode="auto">
            <a:xfrm>
              <a:off x="4778593" y="240339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1" name="Freeform 453"/>
            <p:cNvSpPr>
              <a:spLocks noChangeAspect="1"/>
            </p:cNvSpPr>
            <p:nvPr/>
          </p:nvSpPr>
          <p:spPr bwMode="auto">
            <a:xfrm>
              <a:off x="4703483" y="2464842"/>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2" name="Freeform 454"/>
            <p:cNvSpPr>
              <a:spLocks noChangeAspect="1"/>
            </p:cNvSpPr>
            <p:nvPr/>
          </p:nvSpPr>
          <p:spPr bwMode="auto">
            <a:xfrm>
              <a:off x="4618245" y="253078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3" name="Freeform 455"/>
            <p:cNvSpPr>
              <a:spLocks noChangeAspect="1"/>
            </p:cNvSpPr>
            <p:nvPr/>
          </p:nvSpPr>
          <p:spPr bwMode="auto">
            <a:xfrm>
              <a:off x="4344808"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4" name="Freeform 456"/>
            <p:cNvSpPr>
              <a:spLocks noChangeAspect="1"/>
            </p:cNvSpPr>
            <p:nvPr/>
          </p:nvSpPr>
          <p:spPr bwMode="auto">
            <a:xfrm>
              <a:off x="4258726"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5" name="Freeform 457"/>
            <p:cNvSpPr>
              <a:spLocks noChangeAspect="1"/>
            </p:cNvSpPr>
            <p:nvPr/>
          </p:nvSpPr>
          <p:spPr bwMode="auto">
            <a:xfrm>
              <a:off x="4173488"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6" name="Freeform 458"/>
            <p:cNvSpPr>
              <a:spLocks noChangeAspect="1"/>
            </p:cNvSpPr>
            <p:nvPr/>
          </p:nvSpPr>
          <p:spPr bwMode="auto">
            <a:xfrm>
              <a:off x="4099222"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7" name="Rectangle 836"/>
            <p:cNvSpPr>
              <a:spLocks noChangeAspect="1" noChangeArrowheads="1"/>
            </p:cNvSpPr>
            <p:nvPr/>
          </p:nvSpPr>
          <p:spPr bwMode="auto">
            <a:xfrm>
              <a:off x="4099222"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8" name="Freeform 460"/>
            <p:cNvSpPr>
              <a:spLocks noChangeAspect="1"/>
            </p:cNvSpPr>
            <p:nvPr/>
          </p:nvSpPr>
          <p:spPr bwMode="auto">
            <a:xfrm>
              <a:off x="4752432"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39" name="Freeform 461"/>
            <p:cNvSpPr>
              <a:spLocks noChangeAspect="1"/>
            </p:cNvSpPr>
            <p:nvPr/>
          </p:nvSpPr>
          <p:spPr bwMode="auto">
            <a:xfrm>
              <a:off x="4668881"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0" name="Freeform 462"/>
            <p:cNvSpPr>
              <a:spLocks noChangeAspect="1"/>
            </p:cNvSpPr>
            <p:nvPr/>
          </p:nvSpPr>
          <p:spPr bwMode="auto">
            <a:xfrm>
              <a:off x="4577735" y="2404148"/>
              <a:ext cx="285252"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1" name="Freeform 463"/>
            <p:cNvSpPr>
              <a:spLocks noChangeAspect="1"/>
            </p:cNvSpPr>
            <p:nvPr/>
          </p:nvSpPr>
          <p:spPr bwMode="auto">
            <a:xfrm>
              <a:off x="4502625" y="2465592"/>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2" name="Freeform 464"/>
            <p:cNvSpPr>
              <a:spLocks noChangeAspect="1"/>
            </p:cNvSpPr>
            <p:nvPr/>
          </p:nvSpPr>
          <p:spPr bwMode="auto">
            <a:xfrm>
              <a:off x="4416543"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3" name="Freeform 465"/>
            <p:cNvSpPr>
              <a:spLocks noChangeAspect="1"/>
            </p:cNvSpPr>
            <p:nvPr/>
          </p:nvSpPr>
          <p:spPr bwMode="auto">
            <a:xfrm>
              <a:off x="4138044"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4" name="Freeform 466"/>
            <p:cNvSpPr>
              <a:spLocks noChangeAspect="1"/>
            </p:cNvSpPr>
            <p:nvPr/>
          </p:nvSpPr>
          <p:spPr bwMode="auto">
            <a:xfrm>
              <a:off x="4051962"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5" name="Freeform 467"/>
            <p:cNvSpPr>
              <a:spLocks noChangeAspect="1"/>
            </p:cNvSpPr>
            <p:nvPr/>
          </p:nvSpPr>
          <p:spPr bwMode="auto">
            <a:xfrm>
              <a:off x="3966723"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6" name="Freeform 468"/>
            <p:cNvSpPr>
              <a:spLocks noChangeAspect="1"/>
            </p:cNvSpPr>
            <p:nvPr/>
          </p:nvSpPr>
          <p:spPr bwMode="auto">
            <a:xfrm>
              <a:off x="3892457"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7" name="Rectangle 846"/>
            <p:cNvSpPr>
              <a:spLocks noChangeAspect="1" noChangeArrowheads="1"/>
            </p:cNvSpPr>
            <p:nvPr/>
          </p:nvSpPr>
          <p:spPr bwMode="auto">
            <a:xfrm>
              <a:off x="3892457"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8" name="Freeform 470"/>
            <p:cNvSpPr>
              <a:spLocks noChangeAspect="1"/>
            </p:cNvSpPr>
            <p:nvPr/>
          </p:nvSpPr>
          <p:spPr bwMode="auto">
            <a:xfrm>
              <a:off x="4545666"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49" name="Freeform 471"/>
            <p:cNvSpPr>
              <a:spLocks noChangeAspect="1"/>
            </p:cNvSpPr>
            <p:nvPr/>
          </p:nvSpPr>
          <p:spPr bwMode="auto">
            <a:xfrm>
              <a:off x="4462116"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0" name="Freeform 472"/>
            <p:cNvSpPr>
              <a:spLocks noChangeAspect="1"/>
            </p:cNvSpPr>
            <p:nvPr/>
          </p:nvSpPr>
          <p:spPr bwMode="auto">
            <a:xfrm>
              <a:off x="4370127"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1" name="Freeform 473"/>
            <p:cNvSpPr>
              <a:spLocks noChangeAspect="1"/>
            </p:cNvSpPr>
            <p:nvPr/>
          </p:nvSpPr>
          <p:spPr bwMode="auto">
            <a:xfrm>
              <a:off x="4295859" y="2465592"/>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2" name="Freeform 474"/>
            <p:cNvSpPr>
              <a:spLocks noChangeAspect="1"/>
            </p:cNvSpPr>
            <p:nvPr/>
          </p:nvSpPr>
          <p:spPr bwMode="auto">
            <a:xfrm>
              <a:off x="4209777"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3" name="Freeform 475"/>
            <p:cNvSpPr>
              <a:spLocks noChangeAspect="1"/>
            </p:cNvSpPr>
            <p:nvPr/>
          </p:nvSpPr>
          <p:spPr bwMode="auto">
            <a:xfrm>
              <a:off x="3936342" y="2591478"/>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4" name="Freeform 476"/>
            <p:cNvSpPr>
              <a:spLocks noChangeAspect="1"/>
            </p:cNvSpPr>
            <p:nvPr/>
          </p:nvSpPr>
          <p:spPr bwMode="auto">
            <a:xfrm>
              <a:off x="3850260" y="2657419"/>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5" name="Freeform 477"/>
            <p:cNvSpPr>
              <a:spLocks noChangeAspect="1"/>
            </p:cNvSpPr>
            <p:nvPr/>
          </p:nvSpPr>
          <p:spPr bwMode="auto">
            <a:xfrm>
              <a:off x="3764178" y="2724108"/>
              <a:ext cx="291159" cy="56949"/>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6" name="Freeform 478"/>
            <p:cNvSpPr>
              <a:spLocks noChangeAspect="1"/>
            </p:cNvSpPr>
            <p:nvPr/>
          </p:nvSpPr>
          <p:spPr bwMode="auto">
            <a:xfrm>
              <a:off x="3689910" y="2781057"/>
              <a:ext cx="280188"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7" name="Rectangle 856"/>
            <p:cNvSpPr>
              <a:spLocks noChangeAspect="1" noChangeArrowheads="1"/>
            </p:cNvSpPr>
            <p:nvPr/>
          </p:nvSpPr>
          <p:spPr bwMode="auto">
            <a:xfrm>
              <a:off x="3689910" y="2847747"/>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8" name="Freeform 480"/>
            <p:cNvSpPr>
              <a:spLocks noChangeAspect="1"/>
            </p:cNvSpPr>
            <p:nvPr/>
          </p:nvSpPr>
          <p:spPr bwMode="auto">
            <a:xfrm>
              <a:off x="4343121" y="227451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59" name="Freeform 481"/>
            <p:cNvSpPr>
              <a:spLocks noChangeAspect="1"/>
            </p:cNvSpPr>
            <p:nvPr/>
          </p:nvSpPr>
          <p:spPr bwMode="auto">
            <a:xfrm>
              <a:off x="4259570" y="2340455"/>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0" name="Freeform 482"/>
            <p:cNvSpPr>
              <a:spLocks noChangeAspect="1"/>
            </p:cNvSpPr>
            <p:nvPr/>
          </p:nvSpPr>
          <p:spPr bwMode="auto">
            <a:xfrm>
              <a:off x="4168425" y="2401899"/>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1" name="Freeform 483"/>
            <p:cNvSpPr>
              <a:spLocks noChangeAspect="1"/>
            </p:cNvSpPr>
            <p:nvPr/>
          </p:nvSpPr>
          <p:spPr bwMode="auto">
            <a:xfrm>
              <a:off x="4093314" y="246334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2" name="Freeform 484"/>
            <p:cNvSpPr>
              <a:spLocks noChangeAspect="1"/>
            </p:cNvSpPr>
            <p:nvPr/>
          </p:nvSpPr>
          <p:spPr bwMode="auto">
            <a:xfrm>
              <a:off x="4007232" y="2529284"/>
              <a:ext cx="292003"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3" name="Freeform 485"/>
            <p:cNvSpPr>
              <a:spLocks noChangeAspect="1"/>
            </p:cNvSpPr>
            <p:nvPr/>
          </p:nvSpPr>
          <p:spPr bwMode="auto">
            <a:xfrm>
              <a:off x="3315202"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4" name="Freeform 486"/>
            <p:cNvSpPr>
              <a:spLocks noChangeAspect="1"/>
            </p:cNvSpPr>
            <p:nvPr/>
          </p:nvSpPr>
          <p:spPr bwMode="auto">
            <a:xfrm>
              <a:off x="3229964"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5" name="Freeform 487"/>
            <p:cNvSpPr>
              <a:spLocks noChangeAspect="1"/>
            </p:cNvSpPr>
            <p:nvPr/>
          </p:nvSpPr>
          <p:spPr bwMode="auto">
            <a:xfrm>
              <a:off x="3143882"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6" name="Freeform 488"/>
            <p:cNvSpPr>
              <a:spLocks noChangeAspect="1"/>
            </p:cNvSpPr>
            <p:nvPr/>
          </p:nvSpPr>
          <p:spPr bwMode="auto">
            <a:xfrm>
              <a:off x="3069615"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7" name="Rectangle 866"/>
            <p:cNvSpPr>
              <a:spLocks noChangeAspect="1" noChangeArrowheads="1"/>
            </p:cNvSpPr>
            <p:nvPr/>
          </p:nvSpPr>
          <p:spPr bwMode="auto">
            <a:xfrm>
              <a:off x="3069615"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8" name="Freeform 492"/>
            <p:cNvSpPr>
              <a:spLocks noChangeAspect="1"/>
            </p:cNvSpPr>
            <p:nvPr/>
          </p:nvSpPr>
          <p:spPr bwMode="auto">
            <a:xfrm>
              <a:off x="3548129"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69" name="Freeform 493"/>
            <p:cNvSpPr>
              <a:spLocks noChangeAspect="1"/>
            </p:cNvSpPr>
            <p:nvPr/>
          </p:nvSpPr>
          <p:spPr bwMode="auto">
            <a:xfrm>
              <a:off x="3473018" y="2465592"/>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0" name="Freeform 494"/>
            <p:cNvSpPr>
              <a:spLocks noChangeAspect="1"/>
            </p:cNvSpPr>
            <p:nvPr/>
          </p:nvSpPr>
          <p:spPr bwMode="auto">
            <a:xfrm>
              <a:off x="3386936"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1" name="Freeform 495"/>
            <p:cNvSpPr>
              <a:spLocks noChangeAspect="1"/>
            </p:cNvSpPr>
            <p:nvPr/>
          </p:nvSpPr>
          <p:spPr bwMode="auto">
            <a:xfrm>
              <a:off x="3110967"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2" name="Freeform 496"/>
            <p:cNvSpPr>
              <a:spLocks noChangeAspect="1"/>
            </p:cNvSpPr>
            <p:nvPr/>
          </p:nvSpPr>
          <p:spPr bwMode="auto">
            <a:xfrm>
              <a:off x="3024885"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3" name="Freeform 497"/>
            <p:cNvSpPr>
              <a:spLocks noChangeAspect="1"/>
            </p:cNvSpPr>
            <p:nvPr/>
          </p:nvSpPr>
          <p:spPr bwMode="auto">
            <a:xfrm>
              <a:off x="2938803" y="2726356"/>
              <a:ext cx="292003"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4" name="Freeform 498"/>
            <p:cNvSpPr>
              <a:spLocks noChangeAspect="1"/>
            </p:cNvSpPr>
            <p:nvPr/>
          </p:nvSpPr>
          <p:spPr bwMode="auto">
            <a:xfrm>
              <a:off x="2864537" y="2784054"/>
              <a:ext cx="281032"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5" name="Rectangle 874"/>
            <p:cNvSpPr>
              <a:spLocks noChangeAspect="1" noChangeArrowheads="1"/>
            </p:cNvSpPr>
            <p:nvPr/>
          </p:nvSpPr>
          <p:spPr bwMode="auto">
            <a:xfrm>
              <a:off x="2864537"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6" name="Freeform 500"/>
            <p:cNvSpPr>
              <a:spLocks noChangeAspect="1"/>
            </p:cNvSpPr>
            <p:nvPr/>
          </p:nvSpPr>
          <p:spPr bwMode="auto">
            <a:xfrm>
              <a:off x="3518591" y="2276763"/>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7" name="Freeform 501"/>
            <p:cNvSpPr>
              <a:spLocks noChangeAspect="1"/>
            </p:cNvSpPr>
            <p:nvPr/>
          </p:nvSpPr>
          <p:spPr bwMode="auto">
            <a:xfrm>
              <a:off x="3434197" y="2342703"/>
              <a:ext cx="292003"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8" name="Freeform 502"/>
            <p:cNvSpPr>
              <a:spLocks noChangeAspect="1"/>
            </p:cNvSpPr>
            <p:nvPr/>
          </p:nvSpPr>
          <p:spPr bwMode="auto">
            <a:xfrm>
              <a:off x="3343051"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79" name="Freeform 503"/>
            <p:cNvSpPr>
              <a:spLocks noChangeAspect="1"/>
            </p:cNvSpPr>
            <p:nvPr/>
          </p:nvSpPr>
          <p:spPr bwMode="auto">
            <a:xfrm>
              <a:off x="3267941" y="2465592"/>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0" name="Freeform 504"/>
            <p:cNvSpPr>
              <a:spLocks noChangeAspect="1"/>
            </p:cNvSpPr>
            <p:nvPr/>
          </p:nvSpPr>
          <p:spPr bwMode="auto">
            <a:xfrm>
              <a:off x="3182702"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1" name="Freeform 505"/>
            <p:cNvSpPr>
              <a:spLocks noChangeAspect="1"/>
            </p:cNvSpPr>
            <p:nvPr/>
          </p:nvSpPr>
          <p:spPr bwMode="auto">
            <a:xfrm>
              <a:off x="2901670" y="2593726"/>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2" name="Freeform 506"/>
            <p:cNvSpPr>
              <a:spLocks noChangeAspect="1"/>
            </p:cNvSpPr>
            <p:nvPr/>
          </p:nvSpPr>
          <p:spPr bwMode="auto">
            <a:xfrm>
              <a:off x="2816432"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3" name="Freeform 507"/>
            <p:cNvSpPr>
              <a:spLocks noChangeAspect="1"/>
            </p:cNvSpPr>
            <p:nvPr/>
          </p:nvSpPr>
          <p:spPr bwMode="auto">
            <a:xfrm>
              <a:off x="2730351"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4" name="Freeform 508"/>
            <p:cNvSpPr>
              <a:spLocks noChangeAspect="1"/>
            </p:cNvSpPr>
            <p:nvPr/>
          </p:nvSpPr>
          <p:spPr bwMode="auto">
            <a:xfrm>
              <a:off x="2656084"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5" name="Rectangle 884"/>
            <p:cNvSpPr>
              <a:spLocks noChangeAspect="1" noChangeArrowheads="1"/>
            </p:cNvSpPr>
            <p:nvPr/>
          </p:nvSpPr>
          <p:spPr bwMode="auto">
            <a:xfrm>
              <a:off x="2656084"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6" name="Freeform 510"/>
            <p:cNvSpPr>
              <a:spLocks noChangeAspect="1"/>
            </p:cNvSpPr>
            <p:nvPr/>
          </p:nvSpPr>
          <p:spPr bwMode="auto">
            <a:xfrm>
              <a:off x="3309294"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7" name="Freeform 511"/>
            <p:cNvSpPr>
              <a:spLocks noChangeAspect="1"/>
            </p:cNvSpPr>
            <p:nvPr/>
          </p:nvSpPr>
          <p:spPr bwMode="auto">
            <a:xfrm>
              <a:off x="3225743"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8" name="Freeform 512"/>
            <p:cNvSpPr>
              <a:spLocks noChangeAspect="1"/>
            </p:cNvSpPr>
            <p:nvPr/>
          </p:nvSpPr>
          <p:spPr bwMode="auto">
            <a:xfrm>
              <a:off x="3134599" y="2404148"/>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89" name="Freeform 513"/>
            <p:cNvSpPr>
              <a:spLocks noChangeAspect="1"/>
            </p:cNvSpPr>
            <p:nvPr/>
          </p:nvSpPr>
          <p:spPr bwMode="auto">
            <a:xfrm>
              <a:off x="3059487" y="2465592"/>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0" name="Freeform 514"/>
            <p:cNvSpPr>
              <a:spLocks noChangeAspect="1"/>
            </p:cNvSpPr>
            <p:nvPr/>
          </p:nvSpPr>
          <p:spPr bwMode="auto">
            <a:xfrm>
              <a:off x="2973405" y="2531532"/>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1" name="Freeform 515"/>
            <p:cNvSpPr>
              <a:spLocks noChangeAspect="1"/>
            </p:cNvSpPr>
            <p:nvPr/>
          </p:nvSpPr>
          <p:spPr bwMode="auto">
            <a:xfrm>
              <a:off x="2703345" y="2591478"/>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2" name="Freeform 516"/>
            <p:cNvSpPr>
              <a:spLocks noChangeAspect="1"/>
            </p:cNvSpPr>
            <p:nvPr/>
          </p:nvSpPr>
          <p:spPr bwMode="auto">
            <a:xfrm>
              <a:off x="2617263" y="2657419"/>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3" name="Freeform 517"/>
            <p:cNvSpPr>
              <a:spLocks noChangeAspect="1"/>
            </p:cNvSpPr>
            <p:nvPr/>
          </p:nvSpPr>
          <p:spPr bwMode="auto">
            <a:xfrm>
              <a:off x="2532025" y="2724108"/>
              <a:ext cx="291159" cy="56949"/>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4" name="Freeform 518"/>
            <p:cNvSpPr>
              <a:spLocks noChangeAspect="1"/>
            </p:cNvSpPr>
            <p:nvPr/>
          </p:nvSpPr>
          <p:spPr bwMode="auto">
            <a:xfrm>
              <a:off x="2456914" y="2781057"/>
              <a:ext cx="281032" cy="66690"/>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5" name="Rectangle 894"/>
            <p:cNvSpPr>
              <a:spLocks noChangeAspect="1" noChangeArrowheads="1"/>
            </p:cNvSpPr>
            <p:nvPr/>
          </p:nvSpPr>
          <p:spPr bwMode="auto">
            <a:xfrm>
              <a:off x="2456914" y="2847747"/>
              <a:ext cx="200858"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6" name="Freeform 520"/>
            <p:cNvSpPr>
              <a:spLocks noChangeAspect="1"/>
            </p:cNvSpPr>
            <p:nvPr/>
          </p:nvSpPr>
          <p:spPr bwMode="auto">
            <a:xfrm>
              <a:off x="3110967" y="2274514"/>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7" name="Freeform 521"/>
            <p:cNvSpPr>
              <a:spLocks noChangeAspect="1"/>
            </p:cNvSpPr>
            <p:nvPr/>
          </p:nvSpPr>
          <p:spPr bwMode="auto">
            <a:xfrm>
              <a:off x="3027418" y="2340455"/>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8" name="Freeform 522"/>
            <p:cNvSpPr>
              <a:spLocks noChangeAspect="1"/>
            </p:cNvSpPr>
            <p:nvPr/>
          </p:nvSpPr>
          <p:spPr bwMode="auto">
            <a:xfrm>
              <a:off x="2935428" y="2401899"/>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899" name="Freeform 523"/>
            <p:cNvSpPr>
              <a:spLocks noChangeAspect="1"/>
            </p:cNvSpPr>
            <p:nvPr/>
          </p:nvSpPr>
          <p:spPr bwMode="auto">
            <a:xfrm>
              <a:off x="2861162" y="2463344"/>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0" name="Freeform 524"/>
            <p:cNvSpPr>
              <a:spLocks noChangeAspect="1"/>
            </p:cNvSpPr>
            <p:nvPr/>
          </p:nvSpPr>
          <p:spPr bwMode="auto">
            <a:xfrm>
              <a:off x="2775080" y="2529284"/>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1" name="Freeform 525"/>
            <p:cNvSpPr>
              <a:spLocks noChangeAspect="1"/>
            </p:cNvSpPr>
            <p:nvPr/>
          </p:nvSpPr>
          <p:spPr bwMode="auto">
            <a:xfrm>
              <a:off x="2494891" y="2593726"/>
              <a:ext cx="285252"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2" name="Freeform 526"/>
            <p:cNvSpPr>
              <a:spLocks noChangeAspect="1"/>
            </p:cNvSpPr>
            <p:nvPr/>
          </p:nvSpPr>
          <p:spPr bwMode="auto">
            <a:xfrm>
              <a:off x="2408809" y="2659667"/>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3" name="Freeform 527"/>
            <p:cNvSpPr>
              <a:spLocks noChangeAspect="1"/>
            </p:cNvSpPr>
            <p:nvPr/>
          </p:nvSpPr>
          <p:spPr bwMode="auto">
            <a:xfrm>
              <a:off x="2322727" y="2726356"/>
              <a:ext cx="291159" cy="57697"/>
            </a:xfrm>
            <a:custGeom>
              <a:avLst/>
              <a:gdLst>
                <a:gd name="T0" fmla="*/ 167 w 566"/>
                <a:gd name="T1" fmla="*/ 0 h 146"/>
                <a:gd name="T2" fmla="*/ 366 w 566"/>
                <a:gd name="T3" fmla="*/ 0 h 146"/>
                <a:gd name="T4" fmla="*/ 566 w 566"/>
                <a:gd name="T5" fmla="*/ 0 h 146"/>
                <a:gd name="T6" fmla="*/ 488 w 566"/>
                <a:gd name="T7" fmla="*/ 73 h 146"/>
                <a:gd name="T8" fmla="*/ 400 w 566"/>
                <a:gd name="T9" fmla="*/ 146 h 146"/>
                <a:gd name="T10" fmla="*/ 200 w 566"/>
                <a:gd name="T11" fmla="*/ 146 h 146"/>
                <a:gd name="T12" fmla="*/ 0 w 566"/>
                <a:gd name="T13" fmla="*/ 146 h 146"/>
                <a:gd name="T14" fmla="*/ 89 w 566"/>
                <a:gd name="T15" fmla="*/ 73 h 146"/>
                <a:gd name="T16" fmla="*/ 167 w 566"/>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146">
                  <a:moveTo>
                    <a:pt x="167" y="0"/>
                  </a:moveTo>
                  <a:lnTo>
                    <a:pt x="366" y="0"/>
                  </a:lnTo>
                  <a:lnTo>
                    <a:pt x="566" y="0"/>
                  </a:lnTo>
                  <a:lnTo>
                    <a:pt x="488" y="73"/>
                  </a:lnTo>
                  <a:lnTo>
                    <a:pt x="400" y="146"/>
                  </a:lnTo>
                  <a:lnTo>
                    <a:pt x="200" y="146"/>
                  </a:lnTo>
                  <a:lnTo>
                    <a:pt x="0" y="146"/>
                  </a:lnTo>
                  <a:lnTo>
                    <a:pt x="89" y="73"/>
                  </a:lnTo>
                  <a:lnTo>
                    <a:pt x="167"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4" name="Freeform 528"/>
            <p:cNvSpPr>
              <a:spLocks noChangeAspect="1"/>
            </p:cNvSpPr>
            <p:nvPr/>
          </p:nvSpPr>
          <p:spPr bwMode="auto">
            <a:xfrm>
              <a:off x="2248461" y="2784054"/>
              <a:ext cx="280188" cy="65941"/>
            </a:xfrm>
            <a:custGeom>
              <a:avLst/>
              <a:gdLst>
                <a:gd name="T0" fmla="*/ 144 w 544"/>
                <a:gd name="T1" fmla="*/ 0 h 168"/>
                <a:gd name="T2" fmla="*/ 344 w 544"/>
                <a:gd name="T3" fmla="*/ 0 h 168"/>
                <a:gd name="T4" fmla="*/ 544 w 544"/>
                <a:gd name="T5" fmla="*/ 0 h 168"/>
                <a:gd name="T6" fmla="*/ 477 w 544"/>
                <a:gd name="T7" fmla="*/ 84 h 168"/>
                <a:gd name="T8" fmla="*/ 388 w 544"/>
                <a:gd name="T9" fmla="*/ 168 h 168"/>
                <a:gd name="T10" fmla="*/ 200 w 544"/>
                <a:gd name="T11" fmla="*/ 168 h 168"/>
                <a:gd name="T12" fmla="*/ 0 w 544"/>
                <a:gd name="T13" fmla="*/ 168 h 168"/>
                <a:gd name="T14" fmla="*/ 78 w 544"/>
                <a:gd name="T15" fmla="*/ 84 h 168"/>
                <a:gd name="T16" fmla="*/ 144 w 544"/>
                <a:gd name="T1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4" h="168">
                  <a:moveTo>
                    <a:pt x="144" y="0"/>
                  </a:moveTo>
                  <a:lnTo>
                    <a:pt x="344" y="0"/>
                  </a:lnTo>
                  <a:lnTo>
                    <a:pt x="544" y="0"/>
                  </a:lnTo>
                  <a:lnTo>
                    <a:pt x="477" y="84"/>
                  </a:lnTo>
                  <a:lnTo>
                    <a:pt x="388" y="168"/>
                  </a:lnTo>
                  <a:lnTo>
                    <a:pt x="200" y="168"/>
                  </a:lnTo>
                  <a:lnTo>
                    <a:pt x="0" y="168"/>
                  </a:lnTo>
                  <a:lnTo>
                    <a:pt x="78" y="84"/>
                  </a:lnTo>
                  <a:lnTo>
                    <a:pt x="144" y="0"/>
                  </a:lnTo>
                  <a:close/>
                </a:path>
              </a:pathLst>
            </a:custGeom>
            <a:solidFill>
              <a:srgbClr val="1FBD1F"/>
            </a:solidFill>
            <a:ln w="6350" cmpd="sng">
              <a:solidFill>
                <a:schemeClr val="tx1"/>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5" name="Rectangle 904"/>
            <p:cNvSpPr>
              <a:spLocks noChangeAspect="1" noChangeArrowheads="1"/>
            </p:cNvSpPr>
            <p:nvPr/>
          </p:nvSpPr>
          <p:spPr bwMode="auto">
            <a:xfrm>
              <a:off x="2248461" y="2849994"/>
              <a:ext cx="200014" cy="50204"/>
            </a:xfrm>
            <a:prstGeom prst="rect">
              <a:avLst/>
            </a:prstGeom>
            <a:solidFill>
              <a:srgbClr val="1FBD1F"/>
            </a:solidFill>
            <a:ln w="6350">
              <a:solidFill>
                <a:schemeClr val="tx1"/>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6" name="Freeform 530"/>
            <p:cNvSpPr>
              <a:spLocks noChangeAspect="1"/>
            </p:cNvSpPr>
            <p:nvPr/>
          </p:nvSpPr>
          <p:spPr bwMode="auto">
            <a:xfrm>
              <a:off x="2901670" y="2276763"/>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7" name="Freeform 531"/>
            <p:cNvSpPr>
              <a:spLocks noChangeAspect="1"/>
            </p:cNvSpPr>
            <p:nvPr/>
          </p:nvSpPr>
          <p:spPr bwMode="auto">
            <a:xfrm>
              <a:off x="2818121" y="2342703"/>
              <a:ext cx="291159"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8" name="Freeform 532"/>
            <p:cNvSpPr>
              <a:spLocks noChangeAspect="1"/>
            </p:cNvSpPr>
            <p:nvPr/>
          </p:nvSpPr>
          <p:spPr bwMode="auto">
            <a:xfrm>
              <a:off x="2732579" y="2409122"/>
              <a:ext cx="286096" cy="61444"/>
            </a:xfrm>
            <a:custGeom>
              <a:avLst/>
              <a:gdLst>
                <a:gd name="T0" fmla="*/ 155 w 555"/>
                <a:gd name="T1" fmla="*/ 0 h 156"/>
                <a:gd name="T2" fmla="*/ 355 w 555"/>
                <a:gd name="T3" fmla="*/ 0 h 156"/>
                <a:gd name="T4" fmla="*/ 555 w 555"/>
                <a:gd name="T5" fmla="*/ 0 h 156"/>
                <a:gd name="T6" fmla="*/ 488 w 555"/>
                <a:gd name="T7" fmla="*/ 83 h 156"/>
                <a:gd name="T8" fmla="*/ 410 w 555"/>
                <a:gd name="T9" fmla="*/ 156 h 156"/>
                <a:gd name="T10" fmla="*/ 211 w 555"/>
                <a:gd name="T11" fmla="*/ 156 h 156"/>
                <a:gd name="T12" fmla="*/ 0 w 555"/>
                <a:gd name="T13" fmla="*/ 156 h 156"/>
                <a:gd name="T14" fmla="*/ 78 w 555"/>
                <a:gd name="T15" fmla="*/ 83 h 156"/>
                <a:gd name="T16" fmla="*/ 155 w 555"/>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56">
                  <a:moveTo>
                    <a:pt x="155" y="0"/>
                  </a:moveTo>
                  <a:lnTo>
                    <a:pt x="355" y="0"/>
                  </a:lnTo>
                  <a:lnTo>
                    <a:pt x="555" y="0"/>
                  </a:lnTo>
                  <a:lnTo>
                    <a:pt x="488" y="83"/>
                  </a:lnTo>
                  <a:lnTo>
                    <a:pt x="410" y="156"/>
                  </a:lnTo>
                  <a:lnTo>
                    <a:pt x="211" y="156"/>
                  </a:lnTo>
                  <a:lnTo>
                    <a:pt x="0" y="156"/>
                  </a:lnTo>
                  <a:lnTo>
                    <a:pt x="78" y="83"/>
                  </a:lnTo>
                  <a:lnTo>
                    <a:pt x="155"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09" name="Freeform 533"/>
            <p:cNvSpPr>
              <a:spLocks noChangeAspect="1"/>
            </p:cNvSpPr>
            <p:nvPr/>
          </p:nvSpPr>
          <p:spPr bwMode="auto">
            <a:xfrm>
              <a:off x="2651865" y="2468079"/>
              <a:ext cx="286096" cy="65941"/>
            </a:xfrm>
            <a:custGeom>
              <a:avLst/>
              <a:gdLst>
                <a:gd name="T0" fmla="*/ 166 w 555"/>
                <a:gd name="T1" fmla="*/ 0 h 167"/>
                <a:gd name="T2" fmla="*/ 366 w 555"/>
                <a:gd name="T3" fmla="*/ 0 h 167"/>
                <a:gd name="T4" fmla="*/ 555 w 555"/>
                <a:gd name="T5" fmla="*/ 0 h 167"/>
                <a:gd name="T6" fmla="*/ 477 w 555"/>
                <a:gd name="T7" fmla="*/ 84 h 167"/>
                <a:gd name="T8" fmla="*/ 399 w 555"/>
                <a:gd name="T9" fmla="*/ 167 h 167"/>
                <a:gd name="T10" fmla="*/ 200 w 555"/>
                <a:gd name="T11" fmla="*/ 167 h 167"/>
                <a:gd name="T12" fmla="*/ 0 w 555"/>
                <a:gd name="T13" fmla="*/ 167 h 167"/>
                <a:gd name="T14" fmla="*/ 78 w 555"/>
                <a:gd name="T15" fmla="*/ 84 h 167"/>
                <a:gd name="T16" fmla="*/ 166 w 55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167">
                  <a:moveTo>
                    <a:pt x="166" y="0"/>
                  </a:moveTo>
                  <a:lnTo>
                    <a:pt x="366" y="0"/>
                  </a:lnTo>
                  <a:lnTo>
                    <a:pt x="555" y="0"/>
                  </a:lnTo>
                  <a:lnTo>
                    <a:pt x="477" y="84"/>
                  </a:lnTo>
                  <a:lnTo>
                    <a:pt x="399" y="167"/>
                  </a:lnTo>
                  <a:lnTo>
                    <a:pt x="200" y="167"/>
                  </a:lnTo>
                  <a:lnTo>
                    <a:pt x="0" y="167"/>
                  </a:lnTo>
                  <a:lnTo>
                    <a:pt x="78"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0" name="Freeform 534"/>
            <p:cNvSpPr>
              <a:spLocks noChangeAspect="1"/>
            </p:cNvSpPr>
            <p:nvPr/>
          </p:nvSpPr>
          <p:spPr bwMode="auto">
            <a:xfrm>
              <a:off x="2568585" y="2534019"/>
              <a:ext cx="292003" cy="66690"/>
            </a:xfrm>
            <a:custGeom>
              <a:avLst/>
              <a:gdLst>
                <a:gd name="T0" fmla="*/ 166 w 565"/>
                <a:gd name="T1" fmla="*/ 0 h 167"/>
                <a:gd name="T2" fmla="*/ 366 w 565"/>
                <a:gd name="T3" fmla="*/ 0 h 167"/>
                <a:gd name="T4" fmla="*/ 565 w 565"/>
                <a:gd name="T5" fmla="*/ 0 h 167"/>
                <a:gd name="T6" fmla="*/ 477 w 565"/>
                <a:gd name="T7" fmla="*/ 84 h 167"/>
                <a:gd name="T8" fmla="*/ 399 w 565"/>
                <a:gd name="T9" fmla="*/ 167 h 167"/>
                <a:gd name="T10" fmla="*/ 199 w 565"/>
                <a:gd name="T11" fmla="*/ 167 h 167"/>
                <a:gd name="T12" fmla="*/ 0 w 565"/>
                <a:gd name="T13" fmla="*/ 167 h 167"/>
                <a:gd name="T14" fmla="*/ 77 w 565"/>
                <a:gd name="T15" fmla="*/ 84 h 167"/>
                <a:gd name="T16" fmla="*/ 166 w 565"/>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167">
                  <a:moveTo>
                    <a:pt x="166" y="0"/>
                  </a:moveTo>
                  <a:lnTo>
                    <a:pt x="366" y="0"/>
                  </a:lnTo>
                  <a:lnTo>
                    <a:pt x="565" y="0"/>
                  </a:lnTo>
                  <a:lnTo>
                    <a:pt x="477" y="84"/>
                  </a:lnTo>
                  <a:lnTo>
                    <a:pt x="399" y="167"/>
                  </a:lnTo>
                  <a:lnTo>
                    <a:pt x="199" y="167"/>
                  </a:lnTo>
                  <a:lnTo>
                    <a:pt x="0" y="167"/>
                  </a:lnTo>
                  <a:lnTo>
                    <a:pt x="77" y="84"/>
                  </a:lnTo>
                  <a:lnTo>
                    <a:pt x="166" y="0"/>
                  </a:lnTo>
                  <a:close/>
                </a:path>
              </a:pathLst>
            </a:custGeom>
            <a:solidFill>
              <a:srgbClr val="1FBD1F"/>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1" name="Rectangle 910"/>
            <p:cNvSpPr>
              <a:spLocks noChangeAspect="1" noChangeArrowheads="1"/>
            </p:cNvSpPr>
            <p:nvPr/>
          </p:nvSpPr>
          <p:spPr bwMode="auto">
            <a:xfrm>
              <a:off x="4085718" y="36899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2" name="Rectangle 911"/>
            <p:cNvSpPr>
              <a:spLocks noChangeAspect="1" noChangeArrowheads="1"/>
            </p:cNvSpPr>
            <p:nvPr/>
          </p:nvSpPr>
          <p:spPr bwMode="auto">
            <a:xfrm>
              <a:off x="4290797" y="3689984"/>
              <a:ext cx="206766"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3" name="Rectangle 912"/>
            <p:cNvSpPr>
              <a:spLocks noChangeAspect="1" noChangeArrowheads="1"/>
            </p:cNvSpPr>
            <p:nvPr/>
          </p:nvSpPr>
          <p:spPr bwMode="auto">
            <a:xfrm>
              <a:off x="4497561" y="36899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4" name="Rectangle 913"/>
            <p:cNvSpPr>
              <a:spLocks noChangeAspect="1" noChangeArrowheads="1"/>
            </p:cNvSpPr>
            <p:nvPr/>
          </p:nvSpPr>
          <p:spPr bwMode="auto">
            <a:xfrm>
              <a:off x="4704503" y="3689984"/>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5" name="Rectangle 914"/>
            <p:cNvSpPr>
              <a:spLocks noChangeAspect="1" noChangeArrowheads="1"/>
            </p:cNvSpPr>
            <p:nvPr/>
          </p:nvSpPr>
          <p:spPr bwMode="auto">
            <a:xfrm>
              <a:off x="3066239" y="369373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6" name="Rectangle 915"/>
            <p:cNvSpPr>
              <a:spLocks noChangeAspect="1" noChangeArrowheads="1"/>
            </p:cNvSpPr>
            <p:nvPr/>
          </p:nvSpPr>
          <p:spPr bwMode="auto">
            <a:xfrm>
              <a:off x="3271316" y="3693731"/>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7" name="Rectangle 916"/>
            <p:cNvSpPr>
              <a:spLocks noChangeAspect="1" noChangeArrowheads="1"/>
            </p:cNvSpPr>
            <p:nvPr/>
          </p:nvSpPr>
          <p:spPr bwMode="auto">
            <a:xfrm>
              <a:off x="3477238" y="3693731"/>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8" name="Rectangle 917"/>
            <p:cNvSpPr>
              <a:spLocks noChangeAspect="1" noChangeArrowheads="1"/>
            </p:cNvSpPr>
            <p:nvPr/>
          </p:nvSpPr>
          <p:spPr bwMode="auto">
            <a:xfrm>
              <a:off x="3683160" y="369373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19" name="Rectangle 918"/>
            <p:cNvSpPr>
              <a:spLocks noChangeAspect="1" noChangeArrowheads="1"/>
            </p:cNvSpPr>
            <p:nvPr/>
          </p:nvSpPr>
          <p:spPr bwMode="auto">
            <a:xfrm>
              <a:off x="3888237" y="3693731"/>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0" name="Rectangle 919"/>
            <p:cNvSpPr>
              <a:spLocks noChangeAspect="1" noChangeArrowheads="1"/>
            </p:cNvSpPr>
            <p:nvPr/>
          </p:nvSpPr>
          <p:spPr bwMode="auto">
            <a:xfrm>
              <a:off x="2247617" y="3693731"/>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1" name="Rectangle 920"/>
            <p:cNvSpPr>
              <a:spLocks noChangeAspect="1" noChangeArrowheads="1"/>
            </p:cNvSpPr>
            <p:nvPr/>
          </p:nvSpPr>
          <p:spPr bwMode="auto">
            <a:xfrm>
              <a:off x="2453538" y="3693731"/>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2" name="Rectangle 921"/>
            <p:cNvSpPr>
              <a:spLocks noChangeAspect="1" noChangeArrowheads="1"/>
            </p:cNvSpPr>
            <p:nvPr/>
          </p:nvSpPr>
          <p:spPr bwMode="auto">
            <a:xfrm>
              <a:off x="2659460" y="3693731"/>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3" name="Rectangle 922"/>
            <p:cNvSpPr>
              <a:spLocks noChangeAspect="1" noChangeArrowheads="1"/>
            </p:cNvSpPr>
            <p:nvPr/>
          </p:nvSpPr>
          <p:spPr bwMode="auto">
            <a:xfrm>
              <a:off x="2864537" y="3693731"/>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4" name="Rectangle 923"/>
            <p:cNvSpPr>
              <a:spLocks noChangeAspect="1" noChangeArrowheads="1"/>
            </p:cNvSpPr>
            <p:nvPr/>
          </p:nvSpPr>
          <p:spPr bwMode="auto">
            <a:xfrm>
              <a:off x="4085718" y="3742437"/>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5" name="Rectangle 924"/>
            <p:cNvSpPr>
              <a:spLocks noChangeAspect="1" noChangeArrowheads="1"/>
            </p:cNvSpPr>
            <p:nvPr/>
          </p:nvSpPr>
          <p:spPr bwMode="auto">
            <a:xfrm>
              <a:off x="4290797" y="3742437"/>
              <a:ext cx="206766"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6" name="Rectangle 925"/>
            <p:cNvSpPr>
              <a:spLocks noChangeAspect="1" noChangeArrowheads="1"/>
            </p:cNvSpPr>
            <p:nvPr/>
          </p:nvSpPr>
          <p:spPr bwMode="auto">
            <a:xfrm>
              <a:off x="4497561" y="3742437"/>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7" name="Rectangle 926"/>
            <p:cNvSpPr>
              <a:spLocks noChangeAspect="1" noChangeArrowheads="1"/>
            </p:cNvSpPr>
            <p:nvPr/>
          </p:nvSpPr>
          <p:spPr bwMode="auto">
            <a:xfrm>
              <a:off x="4704503" y="3742437"/>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8" name="Rectangle 927"/>
            <p:cNvSpPr>
              <a:spLocks noChangeAspect="1" noChangeArrowheads="1"/>
            </p:cNvSpPr>
            <p:nvPr/>
          </p:nvSpPr>
          <p:spPr bwMode="auto">
            <a:xfrm>
              <a:off x="3066239" y="37461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29" name="Rectangle 928"/>
            <p:cNvSpPr>
              <a:spLocks noChangeAspect="1" noChangeArrowheads="1"/>
            </p:cNvSpPr>
            <p:nvPr/>
          </p:nvSpPr>
          <p:spPr bwMode="auto">
            <a:xfrm>
              <a:off x="3271316" y="3746184"/>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0" name="Rectangle 929"/>
            <p:cNvSpPr>
              <a:spLocks noChangeAspect="1" noChangeArrowheads="1"/>
            </p:cNvSpPr>
            <p:nvPr/>
          </p:nvSpPr>
          <p:spPr bwMode="auto">
            <a:xfrm>
              <a:off x="3477238" y="3746184"/>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1" name="Rectangle 930"/>
            <p:cNvSpPr>
              <a:spLocks noChangeAspect="1" noChangeArrowheads="1"/>
            </p:cNvSpPr>
            <p:nvPr/>
          </p:nvSpPr>
          <p:spPr bwMode="auto">
            <a:xfrm>
              <a:off x="3683160" y="37461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2" name="Rectangle 931"/>
            <p:cNvSpPr>
              <a:spLocks noChangeAspect="1" noChangeArrowheads="1"/>
            </p:cNvSpPr>
            <p:nvPr/>
          </p:nvSpPr>
          <p:spPr bwMode="auto">
            <a:xfrm>
              <a:off x="3888237" y="3746184"/>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3" name="Rectangle 932"/>
            <p:cNvSpPr>
              <a:spLocks noChangeAspect="1" noChangeArrowheads="1"/>
            </p:cNvSpPr>
            <p:nvPr/>
          </p:nvSpPr>
          <p:spPr bwMode="auto">
            <a:xfrm>
              <a:off x="2247617" y="3746184"/>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4" name="Rectangle 933"/>
            <p:cNvSpPr>
              <a:spLocks noChangeAspect="1" noChangeArrowheads="1"/>
            </p:cNvSpPr>
            <p:nvPr/>
          </p:nvSpPr>
          <p:spPr bwMode="auto">
            <a:xfrm>
              <a:off x="2453538" y="3746184"/>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5" name="Rectangle 934"/>
            <p:cNvSpPr>
              <a:spLocks noChangeAspect="1" noChangeArrowheads="1"/>
            </p:cNvSpPr>
            <p:nvPr/>
          </p:nvSpPr>
          <p:spPr bwMode="auto">
            <a:xfrm>
              <a:off x="2659460" y="3746184"/>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6" name="Rectangle 935"/>
            <p:cNvSpPr>
              <a:spLocks noChangeAspect="1" noChangeArrowheads="1"/>
            </p:cNvSpPr>
            <p:nvPr/>
          </p:nvSpPr>
          <p:spPr bwMode="auto">
            <a:xfrm>
              <a:off x="2864537" y="3746184"/>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7" name="Rectangle 936"/>
            <p:cNvSpPr>
              <a:spLocks noChangeAspect="1" noChangeArrowheads="1"/>
            </p:cNvSpPr>
            <p:nvPr/>
          </p:nvSpPr>
          <p:spPr bwMode="auto">
            <a:xfrm>
              <a:off x="4084875" y="3795639"/>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8" name="Rectangle 937"/>
            <p:cNvSpPr>
              <a:spLocks noChangeAspect="1" noChangeArrowheads="1"/>
            </p:cNvSpPr>
            <p:nvPr/>
          </p:nvSpPr>
          <p:spPr bwMode="auto">
            <a:xfrm>
              <a:off x="4289953" y="3795639"/>
              <a:ext cx="206766"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39" name="Rectangle 938"/>
            <p:cNvSpPr>
              <a:spLocks noChangeAspect="1" noChangeArrowheads="1"/>
            </p:cNvSpPr>
            <p:nvPr/>
          </p:nvSpPr>
          <p:spPr bwMode="auto">
            <a:xfrm>
              <a:off x="4496717" y="3795639"/>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0" name="Rectangle 939"/>
            <p:cNvSpPr>
              <a:spLocks noChangeAspect="1" noChangeArrowheads="1"/>
            </p:cNvSpPr>
            <p:nvPr/>
          </p:nvSpPr>
          <p:spPr bwMode="auto">
            <a:xfrm>
              <a:off x="4703660" y="3795639"/>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1" name="Rectangle 940"/>
            <p:cNvSpPr>
              <a:spLocks noChangeAspect="1" noChangeArrowheads="1"/>
            </p:cNvSpPr>
            <p:nvPr/>
          </p:nvSpPr>
          <p:spPr bwMode="auto">
            <a:xfrm>
              <a:off x="3065395" y="3799385"/>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2" name="Rectangle 941"/>
            <p:cNvSpPr>
              <a:spLocks noChangeAspect="1" noChangeArrowheads="1"/>
            </p:cNvSpPr>
            <p:nvPr/>
          </p:nvSpPr>
          <p:spPr bwMode="auto">
            <a:xfrm>
              <a:off x="3270472" y="3799385"/>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3" name="Rectangle 942"/>
            <p:cNvSpPr>
              <a:spLocks noChangeAspect="1" noChangeArrowheads="1"/>
            </p:cNvSpPr>
            <p:nvPr/>
          </p:nvSpPr>
          <p:spPr bwMode="auto">
            <a:xfrm>
              <a:off x="3476394" y="3799385"/>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4" name="Rectangle 943"/>
            <p:cNvSpPr>
              <a:spLocks noChangeAspect="1" noChangeArrowheads="1"/>
            </p:cNvSpPr>
            <p:nvPr/>
          </p:nvSpPr>
          <p:spPr bwMode="auto">
            <a:xfrm>
              <a:off x="3682315" y="3799385"/>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5" name="Rectangle 944"/>
            <p:cNvSpPr>
              <a:spLocks noChangeAspect="1" noChangeArrowheads="1"/>
            </p:cNvSpPr>
            <p:nvPr/>
          </p:nvSpPr>
          <p:spPr bwMode="auto">
            <a:xfrm>
              <a:off x="3887393" y="3799385"/>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6" name="Rectangle 945"/>
            <p:cNvSpPr>
              <a:spLocks noChangeAspect="1" noChangeArrowheads="1"/>
            </p:cNvSpPr>
            <p:nvPr/>
          </p:nvSpPr>
          <p:spPr bwMode="auto">
            <a:xfrm>
              <a:off x="2246773" y="3799385"/>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7" name="Rectangle 946"/>
            <p:cNvSpPr>
              <a:spLocks noChangeAspect="1" noChangeArrowheads="1"/>
            </p:cNvSpPr>
            <p:nvPr/>
          </p:nvSpPr>
          <p:spPr bwMode="auto">
            <a:xfrm>
              <a:off x="2452694" y="3799385"/>
              <a:ext cx="205922"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8" name="Rectangle 947"/>
            <p:cNvSpPr>
              <a:spLocks noChangeAspect="1" noChangeArrowheads="1"/>
            </p:cNvSpPr>
            <p:nvPr/>
          </p:nvSpPr>
          <p:spPr bwMode="auto">
            <a:xfrm>
              <a:off x="2658616" y="3799385"/>
              <a:ext cx="205077"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49" name="Rectangle 948"/>
            <p:cNvSpPr>
              <a:spLocks noChangeAspect="1" noChangeArrowheads="1"/>
            </p:cNvSpPr>
            <p:nvPr/>
          </p:nvSpPr>
          <p:spPr bwMode="auto">
            <a:xfrm>
              <a:off x="2863693" y="3799385"/>
              <a:ext cx="200014" cy="49455"/>
            </a:xfrm>
            <a:prstGeom prst="rect">
              <a:avLst/>
            </a:prstGeom>
            <a:solidFill>
              <a:srgbClr val="6C4824"/>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0" name="Rectangle 949"/>
            <p:cNvSpPr>
              <a:spLocks noChangeAspect="1" noChangeArrowheads="1"/>
            </p:cNvSpPr>
            <p:nvPr/>
          </p:nvSpPr>
          <p:spPr bwMode="auto">
            <a:xfrm>
              <a:off x="4085718" y="3843595"/>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1" name="Rectangle 950"/>
            <p:cNvSpPr>
              <a:spLocks noChangeAspect="1" noChangeArrowheads="1"/>
            </p:cNvSpPr>
            <p:nvPr/>
          </p:nvSpPr>
          <p:spPr bwMode="auto">
            <a:xfrm>
              <a:off x="4290797" y="3843595"/>
              <a:ext cx="206766"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2" name="Rectangle 951"/>
            <p:cNvSpPr>
              <a:spLocks noChangeAspect="1" noChangeArrowheads="1"/>
            </p:cNvSpPr>
            <p:nvPr/>
          </p:nvSpPr>
          <p:spPr bwMode="auto">
            <a:xfrm>
              <a:off x="4497561" y="3843595"/>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3" name="Rectangle 952"/>
            <p:cNvSpPr>
              <a:spLocks noChangeAspect="1" noChangeArrowheads="1"/>
            </p:cNvSpPr>
            <p:nvPr/>
          </p:nvSpPr>
          <p:spPr bwMode="auto">
            <a:xfrm>
              <a:off x="4704503" y="3843595"/>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4" name="Rectangle 953"/>
            <p:cNvSpPr>
              <a:spLocks noChangeAspect="1" noChangeArrowheads="1"/>
            </p:cNvSpPr>
            <p:nvPr/>
          </p:nvSpPr>
          <p:spPr bwMode="auto">
            <a:xfrm>
              <a:off x="3066239" y="3847342"/>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5" name="Rectangle 954"/>
            <p:cNvSpPr>
              <a:spLocks noChangeAspect="1" noChangeArrowheads="1"/>
            </p:cNvSpPr>
            <p:nvPr/>
          </p:nvSpPr>
          <p:spPr bwMode="auto">
            <a:xfrm>
              <a:off x="3271316" y="3847342"/>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6" name="Rectangle 955"/>
            <p:cNvSpPr>
              <a:spLocks noChangeAspect="1" noChangeArrowheads="1"/>
            </p:cNvSpPr>
            <p:nvPr/>
          </p:nvSpPr>
          <p:spPr bwMode="auto">
            <a:xfrm>
              <a:off x="3477238" y="3847342"/>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7" name="Rectangle 956"/>
            <p:cNvSpPr>
              <a:spLocks noChangeAspect="1" noChangeArrowheads="1"/>
            </p:cNvSpPr>
            <p:nvPr/>
          </p:nvSpPr>
          <p:spPr bwMode="auto">
            <a:xfrm>
              <a:off x="3683160" y="3847342"/>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8" name="Rectangle 957"/>
            <p:cNvSpPr>
              <a:spLocks noChangeAspect="1" noChangeArrowheads="1"/>
            </p:cNvSpPr>
            <p:nvPr/>
          </p:nvSpPr>
          <p:spPr bwMode="auto">
            <a:xfrm>
              <a:off x="3888237" y="3847342"/>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59" name="Rectangle 958"/>
            <p:cNvSpPr>
              <a:spLocks noChangeAspect="1" noChangeArrowheads="1"/>
            </p:cNvSpPr>
            <p:nvPr/>
          </p:nvSpPr>
          <p:spPr bwMode="auto">
            <a:xfrm>
              <a:off x="2247617" y="3847342"/>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0" name="Rectangle 959"/>
            <p:cNvSpPr>
              <a:spLocks noChangeAspect="1" noChangeArrowheads="1"/>
            </p:cNvSpPr>
            <p:nvPr/>
          </p:nvSpPr>
          <p:spPr bwMode="auto">
            <a:xfrm>
              <a:off x="2453538" y="3847342"/>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1" name="Rectangle 960"/>
            <p:cNvSpPr>
              <a:spLocks noChangeAspect="1" noChangeArrowheads="1"/>
            </p:cNvSpPr>
            <p:nvPr/>
          </p:nvSpPr>
          <p:spPr bwMode="auto">
            <a:xfrm>
              <a:off x="2659460" y="3847342"/>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2" name="Rectangle 961"/>
            <p:cNvSpPr>
              <a:spLocks noChangeAspect="1" noChangeArrowheads="1"/>
            </p:cNvSpPr>
            <p:nvPr/>
          </p:nvSpPr>
          <p:spPr bwMode="auto">
            <a:xfrm>
              <a:off x="2864537" y="3847342"/>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3" name="Rectangle 962"/>
            <p:cNvSpPr>
              <a:spLocks noChangeAspect="1" noChangeArrowheads="1"/>
            </p:cNvSpPr>
            <p:nvPr/>
          </p:nvSpPr>
          <p:spPr bwMode="auto">
            <a:xfrm>
              <a:off x="4084875" y="3892301"/>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4" name="Rectangle 963"/>
            <p:cNvSpPr>
              <a:spLocks noChangeAspect="1" noChangeArrowheads="1"/>
            </p:cNvSpPr>
            <p:nvPr/>
          </p:nvSpPr>
          <p:spPr bwMode="auto">
            <a:xfrm>
              <a:off x="4289953" y="3892301"/>
              <a:ext cx="206766"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5" name="Rectangle 964"/>
            <p:cNvSpPr>
              <a:spLocks noChangeAspect="1" noChangeArrowheads="1"/>
            </p:cNvSpPr>
            <p:nvPr/>
          </p:nvSpPr>
          <p:spPr bwMode="auto">
            <a:xfrm>
              <a:off x="4496717" y="3892301"/>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6" name="Rectangle 965"/>
            <p:cNvSpPr>
              <a:spLocks noChangeAspect="1" noChangeArrowheads="1"/>
            </p:cNvSpPr>
            <p:nvPr/>
          </p:nvSpPr>
          <p:spPr bwMode="auto">
            <a:xfrm>
              <a:off x="4703660" y="3892301"/>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7" name="Rectangle 966"/>
            <p:cNvSpPr>
              <a:spLocks noChangeAspect="1" noChangeArrowheads="1"/>
            </p:cNvSpPr>
            <p:nvPr/>
          </p:nvSpPr>
          <p:spPr bwMode="auto">
            <a:xfrm>
              <a:off x="3065395" y="3896047"/>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8" name="Rectangle 967"/>
            <p:cNvSpPr>
              <a:spLocks noChangeAspect="1" noChangeArrowheads="1"/>
            </p:cNvSpPr>
            <p:nvPr/>
          </p:nvSpPr>
          <p:spPr bwMode="auto">
            <a:xfrm>
              <a:off x="3270472" y="3896047"/>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69" name="Rectangle 968"/>
            <p:cNvSpPr>
              <a:spLocks noChangeAspect="1" noChangeArrowheads="1"/>
            </p:cNvSpPr>
            <p:nvPr/>
          </p:nvSpPr>
          <p:spPr bwMode="auto">
            <a:xfrm>
              <a:off x="3476394" y="3896047"/>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0" name="Rectangle 969"/>
            <p:cNvSpPr>
              <a:spLocks noChangeAspect="1" noChangeArrowheads="1"/>
            </p:cNvSpPr>
            <p:nvPr/>
          </p:nvSpPr>
          <p:spPr bwMode="auto">
            <a:xfrm>
              <a:off x="3682315" y="3896047"/>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1" name="Rectangle 970"/>
            <p:cNvSpPr>
              <a:spLocks noChangeAspect="1" noChangeArrowheads="1"/>
            </p:cNvSpPr>
            <p:nvPr/>
          </p:nvSpPr>
          <p:spPr bwMode="auto">
            <a:xfrm>
              <a:off x="3887393" y="3896047"/>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2" name="Rectangle 971"/>
            <p:cNvSpPr>
              <a:spLocks noChangeAspect="1" noChangeArrowheads="1"/>
            </p:cNvSpPr>
            <p:nvPr/>
          </p:nvSpPr>
          <p:spPr bwMode="auto">
            <a:xfrm>
              <a:off x="2246773" y="3896047"/>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3" name="Rectangle 972"/>
            <p:cNvSpPr>
              <a:spLocks noChangeAspect="1" noChangeArrowheads="1"/>
            </p:cNvSpPr>
            <p:nvPr/>
          </p:nvSpPr>
          <p:spPr bwMode="auto">
            <a:xfrm>
              <a:off x="2452694" y="3896047"/>
              <a:ext cx="205922"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4" name="Rectangle 973"/>
            <p:cNvSpPr>
              <a:spLocks noChangeAspect="1" noChangeArrowheads="1"/>
            </p:cNvSpPr>
            <p:nvPr/>
          </p:nvSpPr>
          <p:spPr bwMode="auto">
            <a:xfrm>
              <a:off x="2658616" y="3896047"/>
              <a:ext cx="205077"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5" name="Rectangle 974"/>
            <p:cNvSpPr>
              <a:spLocks noChangeAspect="1" noChangeArrowheads="1"/>
            </p:cNvSpPr>
            <p:nvPr/>
          </p:nvSpPr>
          <p:spPr bwMode="auto">
            <a:xfrm>
              <a:off x="2863693" y="3896047"/>
              <a:ext cx="200014" cy="49455"/>
            </a:xfrm>
            <a:prstGeom prst="rect">
              <a:avLst/>
            </a:prstGeom>
            <a:solidFill>
              <a:srgbClr val="0070C0"/>
            </a:solidFill>
            <a:ln w="6350">
              <a:solidFill>
                <a:srgbClr val="25221E"/>
              </a:solidFill>
              <a:miter lim="800000"/>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6" name="Freeform 620"/>
            <p:cNvSpPr>
              <a:spLocks noChangeAspect="1"/>
            </p:cNvSpPr>
            <p:nvPr/>
          </p:nvSpPr>
          <p:spPr bwMode="auto">
            <a:xfrm>
              <a:off x="4907049" y="3622545"/>
              <a:ext cx="80174" cy="11464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7" name="Freeform 621"/>
            <p:cNvSpPr>
              <a:spLocks noChangeAspect="1"/>
            </p:cNvSpPr>
            <p:nvPr/>
          </p:nvSpPr>
          <p:spPr bwMode="auto">
            <a:xfrm>
              <a:off x="4987223" y="3555856"/>
              <a:ext cx="85238" cy="119892"/>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8" name="Freeform 622"/>
            <p:cNvSpPr>
              <a:spLocks noChangeAspect="1"/>
            </p:cNvSpPr>
            <p:nvPr/>
          </p:nvSpPr>
          <p:spPr bwMode="auto">
            <a:xfrm>
              <a:off x="5072461" y="3492913"/>
              <a:ext cx="85238" cy="116145"/>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79" name="Freeform 623"/>
            <p:cNvSpPr>
              <a:spLocks noChangeAspect="1"/>
            </p:cNvSpPr>
            <p:nvPr/>
          </p:nvSpPr>
          <p:spPr bwMode="auto">
            <a:xfrm>
              <a:off x="5157700" y="3431468"/>
              <a:ext cx="81018" cy="11614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0" name="Freeform 624"/>
            <p:cNvSpPr>
              <a:spLocks noChangeAspect="1"/>
            </p:cNvSpPr>
            <p:nvPr/>
          </p:nvSpPr>
          <p:spPr bwMode="auto">
            <a:xfrm>
              <a:off x="5238718" y="3364778"/>
              <a:ext cx="79330" cy="120640"/>
            </a:xfrm>
            <a:custGeom>
              <a:avLst/>
              <a:gdLst>
                <a:gd name="T0" fmla="*/ 0 w 155"/>
                <a:gd name="T1" fmla="*/ 167 h 303"/>
                <a:gd name="T2" fmla="*/ 88 w 155"/>
                <a:gd name="T3" fmla="*/ 84 h 303"/>
                <a:gd name="T4" fmla="*/ 155 w 155"/>
                <a:gd name="T5" fmla="*/ 0 h 303"/>
                <a:gd name="T6" fmla="*/ 155 w 155"/>
                <a:gd name="T7" fmla="*/ 74 h 303"/>
                <a:gd name="T8" fmla="*/ 155 w 155"/>
                <a:gd name="T9" fmla="*/ 136 h 303"/>
                <a:gd name="T10" fmla="*/ 88 w 155"/>
                <a:gd name="T11" fmla="*/ 220 h 303"/>
                <a:gd name="T12" fmla="*/ 0 w 155"/>
                <a:gd name="T13" fmla="*/ 303 h 303"/>
                <a:gd name="T14" fmla="*/ 0 w 155"/>
                <a:gd name="T15" fmla="*/ 230 h 303"/>
                <a:gd name="T16" fmla="*/ 0 w 155"/>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303">
                  <a:moveTo>
                    <a:pt x="0" y="167"/>
                  </a:moveTo>
                  <a:lnTo>
                    <a:pt x="88" y="84"/>
                  </a:lnTo>
                  <a:lnTo>
                    <a:pt x="155" y="0"/>
                  </a:lnTo>
                  <a:lnTo>
                    <a:pt x="155" y="74"/>
                  </a:lnTo>
                  <a:lnTo>
                    <a:pt x="155" y="136"/>
                  </a:lnTo>
                  <a:lnTo>
                    <a:pt x="88" y="220"/>
                  </a:lnTo>
                  <a:lnTo>
                    <a:pt x="0" y="30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1" name="Freeform 625"/>
            <p:cNvSpPr>
              <a:spLocks noChangeAspect="1"/>
            </p:cNvSpPr>
            <p:nvPr/>
          </p:nvSpPr>
          <p:spPr bwMode="auto">
            <a:xfrm>
              <a:off x="4907049" y="3675747"/>
              <a:ext cx="80174" cy="115396"/>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2" name="Freeform 626"/>
            <p:cNvSpPr>
              <a:spLocks noChangeAspect="1"/>
            </p:cNvSpPr>
            <p:nvPr/>
          </p:nvSpPr>
          <p:spPr bwMode="auto">
            <a:xfrm>
              <a:off x="4987223" y="3609058"/>
              <a:ext cx="85238" cy="12064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3" name="Freeform 627"/>
            <p:cNvSpPr>
              <a:spLocks noChangeAspect="1"/>
            </p:cNvSpPr>
            <p:nvPr/>
          </p:nvSpPr>
          <p:spPr bwMode="auto">
            <a:xfrm>
              <a:off x="5072461" y="3547613"/>
              <a:ext cx="85238" cy="115396"/>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4" name="Freeform 628"/>
            <p:cNvSpPr>
              <a:spLocks noChangeAspect="1"/>
            </p:cNvSpPr>
            <p:nvPr/>
          </p:nvSpPr>
          <p:spPr bwMode="auto">
            <a:xfrm>
              <a:off x="5157700" y="3485420"/>
              <a:ext cx="81018" cy="116145"/>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5" name="Freeform 629"/>
            <p:cNvSpPr>
              <a:spLocks noChangeAspect="1"/>
            </p:cNvSpPr>
            <p:nvPr/>
          </p:nvSpPr>
          <p:spPr bwMode="auto">
            <a:xfrm>
              <a:off x="5238718" y="3418730"/>
              <a:ext cx="79330" cy="116145"/>
            </a:xfrm>
            <a:custGeom>
              <a:avLst/>
              <a:gdLst>
                <a:gd name="T0" fmla="*/ 0 w 155"/>
                <a:gd name="T1" fmla="*/ 167 h 292"/>
                <a:gd name="T2" fmla="*/ 88 w 155"/>
                <a:gd name="T3" fmla="*/ 84 h 292"/>
                <a:gd name="T4" fmla="*/ 155 w 155"/>
                <a:gd name="T5" fmla="*/ 0 h 292"/>
                <a:gd name="T6" fmla="*/ 155 w 155"/>
                <a:gd name="T7" fmla="*/ 136 h 292"/>
                <a:gd name="T8" fmla="*/ 88 w 155"/>
                <a:gd name="T9" fmla="*/ 219 h 292"/>
                <a:gd name="T10" fmla="*/ 0 w 155"/>
                <a:gd name="T11" fmla="*/ 292 h 292"/>
                <a:gd name="T12" fmla="*/ 0 w 155"/>
                <a:gd name="T13" fmla="*/ 230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4"/>
                  </a:lnTo>
                  <a:lnTo>
                    <a:pt x="155" y="0"/>
                  </a:lnTo>
                  <a:lnTo>
                    <a:pt x="155"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6" name="Freeform 630"/>
            <p:cNvSpPr>
              <a:spLocks noChangeAspect="1"/>
            </p:cNvSpPr>
            <p:nvPr/>
          </p:nvSpPr>
          <p:spPr bwMode="auto">
            <a:xfrm>
              <a:off x="4907049" y="3833104"/>
              <a:ext cx="80174" cy="115396"/>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7" name="Freeform 631"/>
            <p:cNvSpPr>
              <a:spLocks noChangeAspect="1"/>
            </p:cNvSpPr>
            <p:nvPr/>
          </p:nvSpPr>
          <p:spPr bwMode="auto">
            <a:xfrm>
              <a:off x="4987223" y="3767165"/>
              <a:ext cx="85238" cy="119892"/>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8" name="Freeform 632"/>
            <p:cNvSpPr>
              <a:spLocks noChangeAspect="1"/>
            </p:cNvSpPr>
            <p:nvPr/>
          </p:nvSpPr>
          <p:spPr bwMode="auto">
            <a:xfrm>
              <a:off x="5072461" y="3704222"/>
              <a:ext cx="85238" cy="119892"/>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89" name="Freeform 633"/>
            <p:cNvSpPr>
              <a:spLocks noChangeAspect="1"/>
            </p:cNvSpPr>
            <p:nvPr/>
          </p:nvSpPr>
          <p:spPr bwMode="auto">
            <a:xfrm>
              <a:off x="5157700" y="3642776"/>
              <a:ext cx="81018" cy="115396"/>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0" name="Freeform 634"/>
            <p:cNvSpPr>
              <a:spLocks noChangeAspect="1"/>
            </p:cNvSpPr>
            <p:nvPr/>
          </p:nvSpPr>
          <p:spPr bwMode="auto">
            <a:xfrm>
              <a:off x="5238718" y="3576837"/>
              <a:ext cx="79330" cy="115396"/>
            </a:xfrm>
            <a:custGeom>
              <a:avLst/>
              <a:gdLst>
                <a:gd name="T0" fmla="*/ 0 w 155"/>
                <a:gd name="T1" fmla="*/ 167 h 292"/>
                <a:gd name="T2" fmla="*/ 88 w 155"/>
                <a:gd name="T3" fmla="*/ 83 h 292"/>
                <a:gd name="T4" fmla="*/ 155 w 155"/>
                <a:gd name="T5" fmla="*/ 0 h 292"/>
                <a:gd name="T6" fmla="*/ 155 w 155"/>
                <a:gd name="T7" fmla="*/ 136 h 292"/>
                <a:gd name="T8" fmla="*/ 88 w 155"/>
                <a:gd name="T9" fmla="*/ 219 h 292"/>
                <a:gd name="T10" fmla="*/ 0 w 155"/>
                <a:gd name="T11" fmla="*/ 292 h 292"/>
                <a:gd name="T12" fmla="*/ 0 w 155"/>
                <a:gd name="T13" fmla="*/ 229 h 292"/>
                <a:gd name="T14" fmla="*/ 0 w 155"/>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67"/>
                  </a:moveTo>
                  <a:lnTo>
                    <a:pt x="88" y="83"/>
                  </a:lnTo>
                  <a:lnTo>
                    <a:pt x="155" y="0"/>
                  </a:lnTo>
                  <a:lnTo>
                    <a:pt x="155" y="136"/>
                  </a:lnTo>
                  <a:lnTo>
                    <a:pt x="88" y="219"/>
                  </a:lnTo>
                  <a:lnTo>
                    <a:pt x="0" y="292"/>
                  </a:lnTo>
                  <a:lnTo>
                    <a:pt x="0" y="229"/>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1" name="Freeform 635"/>
            <p:cNvSpPr>
              <a:spLocks noChangeAspect="1"/>
            </p:cNvSpPr>
            <p:nvPr/>
          </p:nvSpPr>
          <p:spPr bwMode="auto">
            <a:xfrm>
              <a:off x="4907049" y="3779153"/>
              <a:ext cx="80174" cy="119892"/>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2" name="Freeform 636"/>
            <p:cNvSpPr>
              <a:spLocks noChangeAspect="1"/>
            </p:cNvSpPr>
            <p:nvPr/>
          </p:nvSpPr>
          <p:spPr bwMode="auto">
            <a:xfrm>
              <a:off x="4987223" y="3716959"/>
              <a:ext cx="85238" cy="11614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3" name="Freeform 637"/>
            <p:cNvSpPr>
              <a:spLocks noChangeAspect="1"/>
            </p:cNvSpPr>
            <p:nvPr/>
          </p:nvSpPr>
          <p:spPr bwMode="auto">
            <a:xfrm>
              <a:off x="5072461" y="3651020"/>
              <a:ext cx="85238" cy="11614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4" name="Freeform 638"/>
            <p:cNvSpPr>
              <a:spLocks noChangeAspect="1"/>
            </p:cNvSpPr>
            <p:nvPr/>
          </p:nvSpPr>
          <p:spPr bwMode="auto">
            <a:xfrm>
              <a:off x="5157700" y="3588826"/>
              <a:ext cx="81018" cy="115396"/>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5" name="Freeform 639"/>
            <p:cNvSpPr>
              <a:spLocks noChangeAspect="1"/>
            </p:cNvSpPr>
            <p:nvPr/>
          </p:nvSpPr>
          <p:spPr bwMode="auto">
            <a:xfrm>
              <a:off x="5238718" y="3526632"/>
              <a:ext cx="79330" cy="116145"/>
            </a:xfrm>
            <a:custGeom>
              <a:avLst/>
              <a:gdLst>
                <a:gd name="T0" fmla="*/ 0 w 155"/>
                <a:gd name="T1" fmla="*/ 156 h 292"/>
                <a:gd name="T2" fmla="*/ 88 w 155"/>
                <a:gd name="T3" fmla="*/ 73 h 292"/>
                <a:gd name="T4" fmla="*/ 155 w 155"/>
                <a:gd name="T5" fmla="*/ 0 h 292"/>
                <a:gd name="T6" fmla="*/ 155 w 155"/>
                <a:gd name="T7" fmla="*/ 62 h 292"/>
                <a:gd name="T8" fmla="*/ 155 w 155"/>
                <a:gd name="T9" fmla="*/ 125 h 292"/>
                <a:gd name="T10" fmla="*/ 88 w 155"/>
                <a:gd name="T11" fmla="*/ 208 h 292"/>
                <a:gd name="T12" fmla="*/ 0 w 155"/>
                <a:gd name="T13" fmla="*/ 292 h 292"/>
                <a:gd name="T14" fmla="*/ 0 w 155"/>
                <a:gd name="T15" fmla="*/ 219 h 292"/>
                <a:gd name="T16" fmla="*/ 0 w 155"/>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92">
                  <a:moveTo>
                    <a:pt x="0" y="156"/>
                  </a:moveTo>
                  <a:lnTo>
                    <a:pt x="88" y="73"/>
                  </a:lnTo>
                  <a:lnTo>
                    <a:pt x="155" y="0"/>
                  </a:lnTo>
                  <a:lnTo>
                    <a:pt x="155" y="62"/>
                  </a:lnTo>
                  <a:lnTo>
                    <a:pt x="155" y="125"/>
                  </a:lnTo>
                  <a:lnTo>
                    <a:pt x="88" y="208"/>
                  </a:lnTo>
                  <a:lnTo>
                    <a:pt x="0" y="292"/>
                  </a:lnTo>
                  <a:lnTo>
                    <a:pt x="0" y="219"/>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6" name="Freeform 640"/>
            <p:cNvSpPr>
              <a:spLocks noChangeAspect="1"/>
            </p:cNvSpPr>
            <p:nvPr/>
          </p:nvSpPr>
          <p:spPr bwMode="auto">
            <a:xfrm>
              <a:off x="4907049" y="3729698"/>
              <a:ext cx="80174" cy="115396"/>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7" name="Freeform 641"/>
            <p:cNvSpPr>
              <a:spLocks noChangeAspect="1"/>
            </p:cNvSpPr>
            <p:nvPr/>
          </p:nvSpPr>
          <p:spPr bwMode="auto">
            <a:xfrm>
              <a:off x="4987223" y="3663009"/>
              <a:ext cx="85238" cy="11614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8" name="Freeform 642"/>
            <p:cNvSpPr>
              <a:spLocks noChangeAspect="1"/>
            </p:cNvSpPr>
            <p:nvPr/>
          </p:nvSpPr>
          <p:spPr bwMode="auto">
            <a:xfrm>
              <a:off x="5072461" y="3601564"/>
              <a:ext cx="85238" cy="115396"/>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999" name="Freeform 643"/>
            <p:cNvSpPr>
              <a:spLocks noChangeAspect="1"/>
            </p:cNvSpPr>
            <p:nvPr/>
          </p:nvSpPr>
          <p:spPr bwMode="auto">
            <a:xfrm>
              <a:off x="5157700" y="3534875"/>
              <a:ext cx="81018" cy="116145"/>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0" name="Freeform 644"/>
            <p:cNvSpPr>
              <a:spLocks noChangeAspect="1"/>
            </p:cNvSpPr>
            <p:nvPr/>
          </p:nvSpPr>
          <p:spPr bwMode="auto">
            <a:xfrm>
              <a:off x="5238718" y="3472681"/>
              <a:ext cx="79330" cy="116145"/>
            </a:xfrm>
            <a:custGeom>
              <a:avLst/>
              <a:gdLst>
                <a:gd name="T0" fmla="*/ 0 w 155"/>
                <a:gd name="T1" fmla="*/ 156 h 292"/>
                <a:gd name="T2" fmla="*/ 88 w 155"/>
                <a:gd name="T3" fmla="*/ 83 h 292"/>
                <a:gd name="T4" fmla="*/ 155 w 155"/>
                <a:gd name="T5" fmla="*/ 0 h 292"/>
                <a:gd name="T6" fmla="*/ 155 w 155"/>
                <a:gd name="T7" fmla="*/ 62 h 292"/>
                <a:gd name="T8" fmla="*/ 155 w 155"/>
                <a:gd name="T9" fmla="*/ 136 h 292"/>
                <a:gd name="T10" fmla="*/ 88 w 155"/>
                <a:gd name="T11" fmla="*/ 209 h 292"/>
                <a:gd name="T12" fmla="*/ 0 w 155"/>
                <a:gd name="T13" fmla="*/ 292 h 292"/>
                <a:gd name="T14" fmla="*/ 0 w 155"/>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5" h="292">
                  <a:moveTo>
                    <a:pt x="0" y="156"/>
                  </a:moveTo>
                  <a:lnTo>
                    <a:pt x="88" y="83"/>
                  </a:lnTo>
                  <a:lnTo>
                    <a:pt x="155" y="0"/>
                  </a:lnTo>
                  <a:lnTo>
                    <a:pt x="155" y="62"/>
                  </a:lnTo>
                  <a:lnTo>
                    <a:pt x="155" y="136"/>
                  </a:lnTo>
                  <a:lnTo>
                    <a:pt x="88" y="209"/>
                  </a:lnTo>
                  <a:lnTo>
                    <a:pt x="0" y="292"/>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1" name="Freeform 645"/>
            <p:cNvSpPr>
              <a:spLocks noChangeAspect="1"/>
            </p:cNvSpPr>
            <p:nvPr/>
          </p:nvSpPr>
          <p:spPr bwMode="auto">
            <a:xfrm>
              <a:off x="5316360" y="3305582"/>
              <a:ext cx="80174" cy="115396"/>
            </a:xfrm>
            <a:custGeom>
              <a:avLst/>
              <a:gdLst>
                <a:gd name="T0" fmla="*/ 0 w 156"/>
                <a:gd name="T1" fmla="*/ 167 h 292"/>
                <a:gd name="T2" fmla="*/ 89 w 156"/>
                <a:gd name="T3" fmla="*/ 83 h 292"/>
                <a:gd name="T4" fmla="*/ 156 w 156"/>
                <a:gd name="T5" fmla="*/ 0 h 292"/>
                <a:gd name="T6" fmla="*/ 156 w 156"/>
                <a:gd name="T7" fmla="*/ 73 h 292"/>
                <a:gd name="T8" fmla="*/ 156 w 156"/>
                <a:gd name="T9" fmla="*/ 135 h 292"/>
                <a:gd name="T10" fmla="*/ 89 w 156"/>
                <a:gd name="T11" fmla="*/ 208 h 292"/>
                <a:gd name="T12" fmla="*/ 0 w 156"/>
                <a:gd name="T13" fmla="*/ 292 h 292"/>
                <a:gd name="T14" fmla="*/ 0 w 156"/>
                <a:gd name="T15" fmla="*/ 229 h 292"/>
                <a:gd name="T16" fmla="*/ 0 w 15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67"/>
                  </a:moveTo>
                  <a:lnTo>
                    <a:pt x="89" y="83"/>
                  </a:lnTo>
                  <a:lnTo>
                    <a:pt x="156" y="0"/>
                  </a:lnTo>
                  <a:lnTo>
                    <a:pt x="156" y="73"/>
                  </a:lnTo>
                  <a:lnTo>
                    <a:pt x="156" y="135"/>
                  </a:lnTo>
                  <a:lnTo>
                    <a:pt x="89" y="208"/>
                  </a:lnTo>
                  <a:lnTo>
                    <a:pt x="0" y="292"/>
                  </a:lnTo>
                  <a:lnTo>
                    <a:pt x="0" y="229"/>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2" name="Freeform 646"/>
            <p:cNvSpPr>
              <a:spLocks noChangeAspect="1"/>
            </p:cNvSpPr>
            <p:nvPr/>
          </p:nvSpPr>
          <p:spPr bwMode="auto">
            <a:xfrm>
              <a:off x="5396535" y="3238892"/>
              <a:ext cx="85238" cy="119892"/>
            </a:xfrm>
            <a:custGeom>
              <a:avLst/>
              <a:gdLst>
                <a:gd name="T0" fmla="*/ 0 w 166"/>
                <a:gd name="T1" fmla="*/ 167 h 302"/>
                <a:gd name="T2" fmla="*/ 88 w 166"/>
                <a:gd name="T3" fmla="*/ 83 h 302"/>
                <a:gd name="T4" fmla="*/ 166 w 166"/>
                <a:gd name="T5" fmla="*/ 0 h 302"/>
                <a:gd name="T6" fmla="*/ 166 w 166"/>
                <a:gd name="T7" fmla="*/ 73 h 302"/>
                <a:gd name="T8" fmla="*/ 166 w 166"/>
                <a:gd name="T9" fmla="*/ 135 h 302"/>
                <a:gd name="T10" fmla="*/ 88 w 166"/>
                <a:gd name="T11" fmla="*/ 219 h 302"/>
                <a:gd name="T12" fmla="*/ 0 w 166"/>
                <a:gd name="T13" fmla="*/ 302 h 302"/>
                <a:gd name="T14" fmla="*/ 0 w 166"/>
                <a:gd name="T15" fmla="*/ 240 h 302"/>
                <a:gd name="T16" fmla="*/ 0 w 166"/>
                <a:gd name="T17" fmla="*/ 16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302">
                  <a:moveTo>
                    <a:pt x="0" y="167"/>
                  </a:moveTo>
                  <a:lnTo>
                    <a:pt x="88" y="83"/>
                  </a:lnTo>
                  <a:lnTo>
                    <a:pt x="166" y="0"/>
                  </a:lnTo>
                  <a:lnTo>
                    <a:pt x="166" y="73"/>
                  </a:lnTo>
                  <a:lnTo>
                    <a:pt x="166" y="135"/>
                  </a:lnTo>
                  <a:lnTo>
                    <a:pt x="88" y="219"/>
                  </a:lnTo>
                  <a:lnTo>
                    <a:pt x="0" y="302"/>
                  </a:lnTo>
                  <a:lnTo>
                    <a:pt x="0" y="24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3" name="Freeform 647"/>
            <p:cNvSpPr>
              <a:spLocks noChangeAspect="1"/>
            </p:cNvSpPr>
            <p:nvPr/>
          </p:nvSpPr>
          <p:spPr bwMode="auto">
            <a:xfrm>
              <a:off x="5481773" y="3176698"/>
              <a:ext cx="86082" cy="115396"/>
            </a:xfrm>
            <a:custGeom>
              <a:avLst/>
              <a:gdLst>
                <a:gd name="T0" fmla="*/ 0 w 166"/>
                <a:gd name="T1" fmla="*/ 157 h 292"/>
                <a:gd name="T2" fmla="*/ 78 w 166"/>
                <a:gd name="T3" fmla="*/ 84 h 292"/>
                <a:gd name="T4" fmla="*/ 166 w 166"/>
                <a:gd name="T5" fmla="*/ 0 h 292"/>
                <a:gd name="T6" fmla="*/ 166 w 166"/>
                <a:gd name="T7" fmla="*/ 136 h 292"/>
                <a:gd name="T8" fmla="*/ 78 w 166"/>
                <a:gd name="T9" fmla="*/ 219 h 292"/>
                <a:gd name="T10" fmla="*/ 0 w 166"/>
                <a:gd name="T11" fmla="*/ 292 h 292"/>
                <a:gd name="T12" fmla="*/ 0 w 166"/>
                <a:gd name="T13" fmla="*/ 230 h 292"/>
                <a:gd name="T14" fmla="*/ 0 w 16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7"/>
                  </a:moveTo>
                  <a:lnTo>
                    <a:pt x="78" y="84"/>
                  </a:lnTo>
                  <a:lnTo>
                    <a:pt x="166" y="0"/>
                  </a:lnTo>
                  <a:lnTo>
                    <a:pt x="166" y="136"/>
                  </a:lnTo>
                  <a:lnTo>
                    <a:pt x="78" y="219"/>
                  </a:lnTo>
                  <a:lnTo>
                    <a:pt x="0" y="292"/>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4" name="Freeform 648"/>
            <p:cNvSpPr>
              <a:spLocks noChangeAspect="1"/>
            </p:cNvSpPr>
            <p:nvPr/>
          </p:nvSpPr>
          <p:spPr bwMode="auto">
            <a:xfrm>
              <a:off x="5567855" y="3114505"/>
              <a:ext cx="80174" cy="116145"/>
            </a:xfrm>
            <a:custGeom>
              <a:avLst/>
              <a:gdLst>
                <a:gd name="T0" fmla="*/ 0 w 156"/>
                <a:gd name="T1" fmla="*/ 157 h 293"/>
                <a:gd name="T2" fmla="*/ 78 w 156"/>
                <a:gd name="T3" fmla="*/ 84 h 293"/>
                <a:gd name="T4" fmla="*/ 156 w 156"/>
                <a:gd name="T5" fmla="*/ 0 h 293"/>
                <a:gd name="T6" fmla="*/ 156 w 156"/>
                <a:gd name="T7" fmla="*/ 63 h 293"/>
                <a:gd name="T8" fmla="*/ 156 w 156"/>
                <a:gd name="T9" fmla="*/ 136 h 293"/>
                <a:gd name="T10" fmla="*/ 78 w 156"/>
                <a:gd name="T11" fmla="*/ 209 h 293"/>
                <a:gd name="T12" fmla="*/ 0 w 156"/>
                <a:gd name="T13" fmla="*/ 293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78" y="84"/>
                  </a:lnTo>
                  <a:lnTo>
                    <a:pt x="156" y="0"/>
                  </a:lnTo>
                  <a:lnTo>
                    <a:pt x="156" y="63"/>
                  </a:lnTo>
                  <a:lnTo>
                    <a:pt x="156" y="136"/>
                  </a:lnTo>
                  <a:lnTo>
                    <a:pt x="78" y="209"/>
                  </a:lnTo>
                  <a:lnTo>
                    <a:pt x="0" y="293"/>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5" name="Freeform 649"/>
            <p:cNvSpPr>
              <a:spLocks noChangeAspect="1"/>
            </p:cNvSpPr>
            <p:nvPr/>
          </p:nvSpPr>
          <p:spPr bwMode="auto">
            <a:xfrm>
              <a:off x="5316360" y="3358784"/>
              <a:ext cx="80174" cy="116145"/>
            </a:xfrm>
            <a:custGeom>
              <a:avLst/>
              <a:gdLst>
                <a:gd name="T0" fmla="*/ 0 w 156"/>
                <a:gd name="T1" fmla="*/ 157 h 293"/>
                <a:gd name="T2" fmla="*/ 89 w 156"/>
                <a:gd name="T3" fmla="*/ 73 h 293"/>
                <a:gd name="T4" fmla="*/ 156 w 156"/>
                <a:gd name="T5" fmla="*/ 0 h 293"/>
                <a:gd name="T6" fmla="*/ 156 w 156"/>
                <a:gd name="T7" fmla="*/ 136 h 293"/>
                <a:gd name="T8" fmla="*/ 89 w 156"/>
                <a:gd name="T9" fmla="*/ 220 h 293"/>
                <a:gd name="T10" fmla="*/ 0 w 156"/>
                <a:gd name="T11" fmla="*/ 293 h 293"/>
                <a:gd name="T12" fmla="*/ 0 w 156"/>
                <a:gd name="T13" fmla="*/ 230 h 293"/>
                <a:gd name="T14" fmla="*/ 0 w 156"/>
                <a:gd name="T15" fmla="*/ 15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57"/>
                  </a:moveTo>
                  <a:lnTo>
                    <a:pt x="89" y="73"/>
                  </a:lnTo>
                  <a:lnTo>
                    <a:pt x="156" y="0"/>
                  </a:lnTo>
                  <a:lnTo>
                    <a:pt x="156" y="136"/>
                  </a:lnTo>
                  <a:lnTo>
                    <a:pt x="89" y="220"/>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6" name="Freeform 650"/>
            <p:cNvSpPr>
              <a:spLocks noChangeAspect="1"/>
            </p:cNvSpPr>
            <p:nvPr/>
          </p:nvSpPr>
          <p:spPr bwMode="auto">
            <a:xfrm>
              <a:off x="5396535" y="3292094"/>
              <a:ext cx="85238" cy="120640"/>
            </a:xfrm>
            <a:custGeom>
              <a:avLst/>
              <a:gdLst>
                <a:gd name="T0" fmla="*/ 0 w 166"/>
                <a:gd name="T1" fmla="*/ 167 h 303"/>
                <a:gd name="T2" fmla="*/ 88 w 166"/>
                <a:gd name="T3" fmla="*/ 84 h 303"/>
                <a:gd name="T4" fmla="*/ 166 w 166"/>
                <a:gd name="T5" fmla="*/ 0 h 303"/>
                <a:gd name="T6" fmla="*/ 166 w 166"/>
                <a:gd name="T7" fmla="*/ 136 h 303"/>
                <a:gd name="T8" fmla="*/ 88 w 166"/>
                <a:gd name="T9" fmla="*/ 220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36"/>
                  </a:lnTo>
                  <a:lnTo>
                    <a:pt x="88" y="220"/>
                  </a:lnTo>
                  <a:lnTo>
                    <a:pt x="0" y="303"/>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7" name="Freeform 651"/>
            <p:cNvSpPr>
              <a:spLocks noChangeAspect="1"/>
            </p:cNvSpPr>
            <p:nvPr/>
          </p:nvSpPr>
          <p:spPr bwMode="auto">
            <a:xfrm>
              <a:off x="5481773" y="3230650"/>
              <a:ext cx="86082" cy="115396"/>
            </a:xfrm>
            <a:custGeom>
              <a:avLst/>
              <a:gdLst>
                <a:gd name="T0" fmla="*/ 0 w 166"/>
                <a:gd name="T1" fmla="*/ 156 h 292"/>
                <a:gd name="T2" fmla="*/ 78 w 166"/>
                <a:gd name="T3" fmla="*/ 83 h 292"/>
                <a:gd name="T4" fmla="*/ 166 w 166"/>
                <a:gd name="T5" fmla="*/ 0 h 292"/>
                <a:gd name="T6" fmla="*/ 166 w 166"/>
                <a:gd name="T7" fmla="*/ 62 h 292"/>
                <a:gd name="T8" fmla="*/ 166 w 166"/>
                <a:gd name="T9" fmla="*/ 135 h 292"/>
                <a:gd name="T10" fmla="*/ 78 w 166"/>
                <a:gd name="T11" fmla="*/ 209 h 292"/>
                <a:gd name="T12" fmla="*/ 0 w 166"/>
                <a:gd name="T13" fmla="*/ 292 h 292"/>
                <a:gd name="T14" fmla="*/ 0 w 166"/>
                <a:gd name="T15" fmla="*/ 156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56"/>
                  </a:moveTo>
                  <a:lnTo>
                    <a:pt x="78" y="83"/>
                  </a:lnTo>
                  <a:lnTo>
                    <a:pt x="166" y="0"/>
                  </a:lnTo>
                  <a:lnTo>
                    <a:pt x="166" y="62"/>
                  </a:lnTo>
                  <a:lnTo>
                    <a:pt x="166" y="135"/>
                  </a:lnTo>
                  <a:lnTo>
                    <a:pt x="78" y="209"/>
                  </a:lnTo>
                  <a:lnTo>
                    <a:pt x="0" y="292"/>
                  </a:lnTo>
                  <a:lnTo>
                    <a:pt x="0" y="156"/>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8" name="Freeform 652"/>
            <p:cNvSpPr>
              <a:spLocks noChangeAspect="1"/>
            </p:cNvSpPr>
            <p:nvPr/>
          </p:nvSpPr>
          <p:spPr bwMode="auto">
            <a:xfrm>
              <a:off x="5567855" y="3168456"/>
              <a:ext cx="80174" cy="116145"/>
            </a:xfrm>
            <a:custGeom>
              <a:avLst/>
              <a:gdLst>
                <a:gd name="T0" fmla="*/ 0 w 156"/>
                <a:gd name="T1" fmla="*/ 157 h 292"/>
                <a:gd name="T2" fmla="*/ 78 w 156"/>
                <a:gd name="T3" fmla="*/ 73 h 292"/>
                <a:gd name="T4" fmla="*/ 156 w 156"/>
                <a:gd name="T5" fmla="*/ 0 h 292"/>
                <a:gd name="T6" fmla="*/ 156 w 156"/>
                <a:gd name="T7" fmla="*/ 63 h 292"/>
                <a:gd name="T8" fmla="*/ 156 w 156"/>
                <a:gd name="T9" fmla="*/ 125 h 292"/>
                <a:gd name="T10" fmla="*/ 78 w 156"/>
                <a:gd name="T11" fmla="*/ 209 h 292"/>
                <a:gd name="T12" fmla="*/ 0 w 156"/>
                <a:gd name="T13" fmla="*/ 292 h 292"/>
                <a:gd name="T14" fmla="*/ 0 w 156"/>
                <a:gd name="T15" fmla="*/ 219 h 292"/>
                <a:gd name="T16" fmla="*/ 0 w 156"/>
                <a:gd name="T17" fmla="*/ 15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7"/>
                  </a:moveTo>
                  <a:lnTo>
                    <a:pt x="78" y="73"/>
                  </a:lnTo>
                  <a:lnTo>
                    <a:pt x="156" y="0"/>
                  </a:lnTo>
                  <a:lnTo>
                    <a:pt x="156" y="63"/>
                  </a:lnTo>
                  <a:lnTo>
                    <a:pt x="156" y="125"/>
                  </a:lnTo>
                  <a:lnTo>
                    <a:pt x="78" y="209"/>
                  </a:lnTo>
                  <a:lnTo>
                    <a:pt x="0" y="292"/>
                  </a:lnTo>
                  <a:lnTo>
                    <a:pt x="0" y="219"/>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09" name="Freeform 653"/>
            <p:cNvSpPr>
              <a:spLocks noChangeAspect="1"/>
            </p:cNvSpPr>
            <p:nvPr/>
          </p:nvSpPr>
          <p:spPr bwMode="auto">
            <a:xfrm>
              <a:off x="5316360" y="3516142"/>
              <a:ext cx="80174" cy="115396"/>
            </a:xfrm>
            <a:custGeom>
              <a:avLst/>
              <a:gdLst>
                <a:gd name="T0" fmla="*/ 0 w 156"/>
                <a:gd name="T1" fmla="*/ 167 h 292"/>
                <a:gd name="T2" fmla="*/ 89 w 156"/>
                <a:gd name="T3" fmla="*/ 84 h 292"/>
                <a:gd name="T4" fmla="*/ 156 w 156"/>
                <a:gd name="T5" fmla="*/ 0 h 292"/>
                <a:gd name="T6" fmla="*/ 156 w 156"/>
                <a:gd name="T7" fmla="*/ 136 h 292"/>
                <a:gd name="T8" fmla="*/ 89 w 156"/>
                <a:gd name="T9" fmla="*/ 219 h 292"/>
                <a:gd name="T10" fmla="*/ 0 w 156"/>
                <a:gd name="T11" fmla="*/ 292 h 292"/>
                <a:gd name="T12" fmla="*/ 0 w 156"/>
                <a:gd name="T13" fmla="*/ 230 h 292"/>
                <a:gd name="T14" fmla="*/ 0 w 15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67"/>
                  </a:moveTo>
                  <a:lnTo>
                    <a:pt x="89" y="84"/>
                  </a:lnTo>
                  <a:lnTo>
                    <a:pt x="156" y="0"/>
                  </a:lnTo>
                  <a:lnTo>
                    <a:pt x="156" y="136"/>
                  </a:lnTo>
                  <a:lnTo>
                    <a:pt x="89" y="219"/>
                  </a:lnTo>
                  <a:lnTo>
                    <a:pt x="0" y="292"/>
                  </a:lnTo>
                  <a:lnTo>
                    <a:pt x="0" y="230"/>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0" name="Freeform 654"/>
            <p:cNvSpPr>
              <a:spLocks noChangeAspect="1"/>
            </p:cNvSpPr>
            <p:nvPr/>
          </p:nvSpPr>
          <p:spPr bwMode="auto">
            <a:xfrm>
              <a:off x="5396535" y="3450201"/>
              <a:ext cx="85238" cy="119892"/>
            </a:xfrm>
            <a:custGeom>
              <a:avLst/>
              <a:gdLst>
                <a:gd name="T0" fmla="*/ 0 w 166"/>
                <a:gd name="T1" fmla="*/ 167 h 303"/>
                <a:gd name="T2" fmla="*/ 88 w 166"/>
                <a:gd name="T3" fmla="*/ 84 h 303"/>
                <a:gd name="T4" fmla="*/ 166 w 166"/>
                <a:gd name="T5" fmla="*/ 0 h 303"/>
                <a:gd name="T6" fmla="*/ 166 w 166"/>
                <a:gd name="T7" fmla="*/ 146 h 303"/>
                <a:gd name="T8" fmla="*/ 88 w 166"/>
                <a:gd name="T9" fmla="*/ 219 h 303"/>
                <a:gd name="T10" fmla="*/ 0 w 166"/>
                <a:gd name="T11" fmla="*/ 303 h 303"/>
                <a:gd name="T12" fmla="*/ 0 w 166"/>
                <a:gd name="T13" fmla="*/ 167 h 303"/>
              </a:gdLst>
              <a:ahLst/>
              <a:cxnLst>
                <a:cxn ang="0">
                  <a:pos x="T0" y="T1"/>
                </a:cxn>
                <a:cxn ang="0">
                  <a:pos x="T2" y="T3"/>
                </a:cxn>
                <a:cxn ang="0">
                  <a:pos x="T4" y="T5"/>
                </a:cxn>
                <a:cxn ang="0">
                  <a:pos x="T6" y="T7"/>
                </a:cxn>
                <a:cxn ang="0">
                  <a:pos x="T8" y="T9"/>
                </a:cxn>
                <a:cxn ang="0">
                  <a:pos x="T10" y="T11"/>
                </a:cxn>
                <a:cxn ang="0">
                  <a:pos x="T12" y="T13"/>
                </a:cxn>
              </a:cxnLst>
              <a:rect l="0" t="0" r="r" b="b"/>
              <a:pathLst>
                <a:path w="166" h="303">
                  <a:moveTo>
                    <a:pt x="0" y="167"/>
                  </a:moveTo>
                  <a:lnTo>
                    <a:pt x="88" y="84"/>
                  </a:lnTo>
                  <a:lnTo>
                    <a:pt x="166" y="0"/>
                  </a:lnTo>
                  <a:lnTo>
                    <a:pt x="166" y="146"/>
                  </a:lnTo>
                  <a:lnTo>
                    <a:pt x="88" y="219"/>
                  </a:lnTo>
                  <a:lnTo>
                    <a:pt x="0" y="303"/>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1" name="Freeform 655"/>
            <p:cNvSpPr>
              <a:spLocks noChangeAspect="1"/>
            </p:cNvSpPr>
            <p:nvPr/>
          </p:nvSpPr>
          <p:spPr bwMode="auto">
            <a:xfrm>
              <a:off x="5481773" y="3388007"/>
              <a:ext cx="86082" cy="119892"/>
            </a:xfrm>
            <a:custGeom>
              <a:avLst/>
              <a:gdLst>
                <a:gd name="T0" fmla="*/ 0 w 166"/>
                <a:gd name="T1" fmla="*/ 157 h 303"/>
                <a:gd name="T2" fmla="*/ 78 w 166"/>
                <a:gd name="T3" fmla="*/ 84 h 303"/>
                <a:gd name="T4" fmla="*/ 166 w 166"/>
                <a:gd name="T5" fmla="*/ 0 h 303"/>
                <a:gd name="T6" fmla="*/ 166 w 166"/>
                <a:gd name="T7" fmla="*/ 74 h 303"/>
                <a:gd name="T8" fmla="*/ 166 w 166"/>
                <a:gd name="T9" fmla="*/ 136 h 303"/>
                <a:gd name="T10" fmla="*/ 78 w 166"/>
                <a:gd name="T11" fmla="*/ 220 h 303"/>
                <a:gd name="T12" fmla="*/ 0 w 166"/>
                <a:gd name="T13" fmla="*/ 303 h 303"/>
                <a:gd name="T14" fmla="*/ 0 w 166"/>
                <a:gd name="T15" fmla="*/ 15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303">
                  <a:moveTo>
                    <a:pt x="0" y="157"/>
                  </a:moveTo>
                  <a:lnTo>
                    <a:pt x="78" y="84"/>
                  </a:lnTo>
                  <a:lnTo>
                    <a:pt x="166" y="0"/>
                  </a:lnTo>
                  <a:lnTo>
                    <a:pt x="166" y="74"/>
                  </a:lnTo>
                  <a:lnTo>
                    <a:pt x="166" y="136"/>
                  </a:lnTo>
                  <a:lnTo>
                    <a:pt x="78" y="220"/>
                  </a:lnTo>
                  <a:lnTo>
                    <a:pt x="0" y="303"/>
                  </a:lnTo>
                  <a:lnTo>
                    <a:pt x="0" y="15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2" name="Freeform 656"/>
            <p:cNvSpPr>
              <a:spLocks noChangeAspect="1"/>
            </p:cNvSpPr>
            <p:nvPr/>
          </p:nvSpPr>
          <p:spPr bwMode="auto">
            <a:xfrm>
              <a:off x="5567855" y="3325814"/>
              <a:ext cx="80174" cy="116145"/>
            </a:xfrm>
            <a:custGeom>
              <a:avLst/>
              <a:gdLst>
                <a:gd name="T0" fmla="*/ 0 w 156"/>
                <a:gd name="T1" fmla="*/ 156 h 292"/>
                <a:gd name="T2" fmla="*/ 78 w 156"/>
                <a:gd name="T3" fmla="*/ 83 h 292"/>
                <a:gd name="T4" fmla="*/ 156 w 156"/>
                <a:gd name="T5" fmla="*/ 0 h 292"/>
                <a:gd name="T6" fmla="*/ 156 w 156"/>
                <a:gd name="T7" fmla="*/ 62 h 292"/>
                <a:gd name="T8" fmla="*/ 156 w 156"/>
                <a:gd name="T9" fmla="*/ 125 h 292"/>
                <a:gd name="T10" fmla="*/ 78 w 156"/>
                <a:gd name="T11" fmla="*/ 209 h 292"/>
                <a:gd name="T12" fmla="*/ 0 w 156"/>
                <a:gd name="T13" fmla="*/ 292 h 292"/>
                <a:gd name="T14" fmla="*/ 0 w 156"/>
                <a:gd name="T15" fmla="*/ 230 h 292"/>
                <a:gd name="T16" fmla="*/ 0 w 15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92">
                  <a:moveTo>
                    <a:pt x="0" y="156"/>
                  </a:moveTo>
                  <a:lnTo>
                    <a:pt x="78" y="83"/>
                  </a:lnTo>
                  <a:lnTo>
                    <a:pt x="156" y="0"/>
                  </a:lnTo>
                  <a:lnTo>
                    <a:pt x="156" y="62"/>
                  </a:lnTo>
                  <a:lnTo>
                    <a:pt x="156" y="125"/>
                  </a:lnTo>
                  <a:lnTo>
                    <a:pt x="78" y="209"/>
                  </a:lnTo>
                  <a:lnTo>
                    <a:pt x="0" y="292"/>
                  </a:lnTo>
                  <a:lnTo>
                    <a:pt x="0" y="230"/>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3" name="Freeform 657"/>
            <p:cNvSpPr>
              <a:spLocks noChangeAspect="1"/>
            </p:cNvSpPr>
            <p:nvPr/>
          </p:nvSpPr>
          <p:spPr bwMode="auto">
            <a:xfrm>
              <a:off x="5316360" y="3462190"/>
              <a:ext cx="80174" cy="119892"/>
            </a:xfrm>
            <a:custGeom>
              <a:avLst/>
              <a:gdLst>
                <a:gd name="T0" fmla="*/ 0 w 156"/>
                <a:gd name="T1" fmla="*/ 167 h 303"/>
                <a:gd name="T2" fmla="*/ 89 w 156"/>
                <a:gd name="T3" fmla="*/ 84 h 303"/>
                <a:gd name="T4" fmla="*/ 156 w 156"/>
                <a:gd name="T5" fmla="*/ 0 h 303"/>
                <a:gd name="T6" fmla="*/ 156 w 156"/>
                <a:gd name="T7" fmla="*/ 73 h 303"/>
                <a:gd name="T8" fmla="*/ 156 w 156"/>
                <a:gd name="T9" fmla="*/ 136 h 303"/>
                <a:gd name="T10" fmla="*/ 89 w 156"/>
                <a:gd name="T11" fmla="*/ 220 h 303"/>
                <a:gd name="T12" fmla="*/ 0 w 156"/>
                <a:gd name="T13" fmla="*/ 303 h 303"/>
                <a:gd name="T14" fmla="*/ 0 w 156"/>
                <a:gd name="T15" fmla="*/ 230 h 303"/>
                <a:gd name="T16" fmla="*/ 0 w 156"/>
                <a:gd name="T17" fmla="*/ 16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03">
                  <a:moveTo>
                    <a:pt x="0" y="167"/>
                  </a:moveTo>
                  <a:lnTo>
                    <a:pt x="89" y="84"/>
                  </a:lnTo>
                  <a:lnTo>
                    <a:pt x="156" y="0"/>
                  </a:lnTo>
                  <a:lnTo>
                    <a:pt x="156" y="73"/>
                  </a:lnTo>
                  <a:lnTo>
                    <a:pt x="156" y="136"/>
                  </a:lnTo>
                  <a:lnTo>
                    <a:pt x="89" y="220"/>
                  </a:lnTo>
                  <a:lnTo>
                    <a:pt x="0" y="303"/>
                  </a:lnTo>
                  <a:lnTo>
                    <a:pt x="0" y="230"/>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4" name="Freeform 658"/>
            <p:cNvSpPr>
              <a:spLocks noChangeAspect="1"/>
            </p:cNvSpPr>
            <p:nvPr/>
          </p:nvSpPr>
          <p:spPr bwMode="auto">
            <a:xfrm>
              <a:off x="5396535" y="3399997"/>
              <a:ext cx="85238" cy="116145"/>
            </a:xfrm>
            <a:custGeom>
              <a:avLst/>
              <a:gdLst>
                <a:gd name="T0" fmla="*/ 0 w 166"/>
                <a:gd name="T1" fmla="*/ 156 h 292"/>
                <a:gd name="T2" fmla="*/ 88 w 166"/>
                <a:gd name="T3" fmla="*/ 83 h 292"/>
                <a:gd name="T4" fmla="*/ 166 w 166"/>
                <a:gd name="T5" fmla="*/ 0 h 292"/>
                <a:gd name="T6" fmla="*/ 166 w 166"/>
                <a:gd name="T7" fmla="*/ 62 h 292"/>
                <a:gd name="T8" fmla="*/ 166 w 166"/>
                <a:gd name="T9" fmla="*/ 125 h 292"/>
                <a:gd name="T10" fmla="*/ 88 w 166"/>
                <a:gd name="T11" fmla="*/ 209 h 292"/>
                <a:gd name="T12" fmla="*/ 0 w 166"/>
                <a:gd name="T13" fmla="*/ 292 h 292"/>
                <a:gd name="T14" fmla="*/ 0 w 166"/>
                <a:gd name="T15" fmla="*/ 229 h 292"/>
                <a:gd name="T16" fmla="*/ 0 w 166"/>
                <a:gd name="T17" fmla="*/ 156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56"/>
                  </a:moveTo>
                  <a:lnTo>
                    <a:pt x="88" y="83"/>
                  </a:lnTo>
                  <a:lnTo>
                    <a:pt x="166" y="0"/>
                  </a:lnTo>
                  <a:lnTo>
                    <a:pt x="166" y="62"/>
                  </a:lnTo>
                  <a:lnTo>
                    <a:pt x="166" y="125"/>
                  </a:lnTo>
                  <a:lnTo>
                    <a:pt x="88" y="209"/>
                  </a:lnTo>
                  <a:lnTo>
                    <a:pt x="0" y="292"/>
                  </a:lnTo>
                  <a:lnTo>
                    <a:pt x="0" y="229"/>
                  </a:lnTo>
                  <a:lnTo>
                    <a:pt x="0" y="156"/>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5" name="Freeform 659"/>
            <p:cNvSpPr>
              <a:spLocks noChangeAspect="1"/>
            </p:cNvSpPr>
            <p:nvPr/>
          </p:nvSpPr>
          <p:spPr bwMode="auto">
            <a:xfrm>
              <a:off x="5481773" y="3334056"/>
              <a:ext cx="86082" cy="116145"/>
            </a:xfrm>
            <a:custGeom>
              <a:avLst/>
              <a:gdLst>
                <a:gd name="T0" fmla="*/ 0 w 166"/>
                <a:gd name="T1" fmla="*/ 167 h 292"/>
                <a:gd name="T2" fmla="*/ 78 w 166"/>
                <a:gd name="T3" fmla="*/ 83 h 292"/>
                <a:gd name="T4" fmla="*/ 166 w 166"/>
                <a:gd name="T5" fmla="*/ 0 h 292"/>
                <a:gd name="T6" fmla="*/ 166 w 166"/>
                <a:gd name="T7" fmla="*/ 135 h 292"/>
                <a:gd name="T8" fmla="*/ 78 w 166"/>
                <a:gd name="T9" fmla="*/ 219 h 292"/>
                <a:gd name="T10" fmla="*/ 0 w 166"/>
                <a:gd name="T11" fmla="*/ 292 h 292"/>
                <a:gd name="T12" fmla="*/ 0 w 166"/>
                <a:gd name="T13" fmla="*/ 229 h 292"/>
                <a:gd name="T14" fmla="*/ 0 w 166"/>
                <a:gd name="T15" fmla="*/ 16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292">
                  <a:moveTo>
                    <a:pt x="0" y="167"/>
                  </a:moveTo>
                  <a:lnTo>
                    <a:pt x="78" y="83"/>
                  </a:lnTo>
                  <a:lnTo>
                    <a:pt x="166" y="0"/>
                  </a:lnTo>
                  <a:lnTo>
                    <a:pt x="166" y="135"/>
                  </a:lnTo>
                  <a:lnTo>
                    <a:pt x="78" y="219"/>
                  </a:lnTo>
                  <a:lnTo>
                    <a:pt x="0" y="292"/>
                  </a:lnTo>
                  <a:lnTo>
                    <a:pt x="0" y="229"/>
                  </a:lnTo>
                  <a:lnTo>
                    <a:pt x="0" y="16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6" name="Freeform 660"/>
            <p:cNvSpPr>
              <a:spLocks noChangeAspect="1"/>
            </p:cNvSpPr>
            <p:nvPr/>
          </p:nvSpPr>
          <p:spPr bwMode="auto">
            <a:xfrm>
              <a:off x="5567855" y="3271862"/>
              <a:ext cx="80174" cy="116145"/>
            </a:xfrm>
            <a:custGeom>
              <a:avLst/>
              <a:gdLst>
                <a:gd name="T0" fmla="*/ 0 w 156"/>
                <a:gd name="T1" fmla="*/ 157 h 292"/>
                <a:gd name="T2" fmla="*/ 78 w 156"/>
                <a:gd name="T3" fmla="*/ 84 h 292"/>
                <a:gd name="T4" fmla="*/ 156 w 156"/>
                <a:gd name="T5" fmla="*/ 0 h 292"/>
                <a:gd name="T6" fmla="*/ 156 w 156"/>
                <a:gd name="T7" fmla="*/ 63 h 292"/>
                <a:gd name="T8" fmla="*/ 156 w 156"/>
                <a:gd name="T9" fmla="*/ 136 h 292"/>
                <a:gd name="T10" fmla="*/ 78 w 156"/>
                <a:gd name="T11" fmla="*/ 21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78" y="84"/>
                  </a:lnTo>
                  <a:lnTo>
                    <a:pt x="156" y="0"/>
                  </a:lnTo>
                  <a:lnTo>
                    <a:pt x="156" y="63"/>
                  </a:lnTo>
                  <a:lnTo>
                    <a:pt x="156" y="136"/>
                  </a:lnTo>
                  <a:lnTo>
                    <a:pt x="78" y="219"/>
                  </a:lnTo>
                  <a:lnTo>
                    <a:pt x="0" y="292"/>
                  </a:lnTo>
                  <a:lnTo>
                    <a:pt x="0" y="157"/>
                  </a:lnTo>
                  <a:close/>
                </a:path>
              </a:pathLst>
            </a:custGeom>
            <a:solidFill>
              <a:srgbClr val="0070C0"/>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7" name="Freeform 661"/>
            <p:cNvSpPr>
              <a:spLocks noChangeAspect="1"/>
            </p:cNvSpPr>
            <p:nvPr/>
          </p:nvSpPr>
          <p:spPr bwMode="auto">
            <a:xfrm>
              <a:off x="5316360" y="3412734"/>
              <a:ext cx="80174" cy="116145"/>
            </a:xfrm>
            <a:custGeom>
              <a:avLst/>
              <a:gdLst>
                <a:gd name="T0" fmla="*/ 0 w 156"/>
                <a:gd name="T1" fmla="*/ 157 h 292"/>
                <a:gd name="T2" fmla="*/ 89 w 156"/>
                <a:gd name="T3" fmla="*/ 84 h 292"/>
                <a:gd name="T4" fmla="*/ 156 w 156"/>
                <a:gd name="T5" fmla="*/ 0 h 292"/>
                <a:gd name="T6" fmla="*/ 156 w 156"/>
                <a:gd name="T7" fmla="*/ 63 h 292"/>
                <a:gd name="T8" fmla="*/ 156 w 156"/>
                <a:gd name="T9" fmla="*/ 125 h 292"/>
                <a:gd name="T10" fmla="*/ 89 w 156"/>
                <a:gd name="T11" fmla="*/ 209 h 292"/>
                <a:gd name="T12" fmla="*/ 0 w 156"/>
                <a:gd name="T13" fmla="*/ 292 h 292"/>
                <a:gd name="T14" fmla="*/ 0 w 156"/>
                <a:gd name="T15" fmla="*/ 157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2">
                  <a:moveTo>
                    <a:pt x="0" y="157"/>
                  </a:moveTo>
                  <a:lnTo>
                    <a:pt x="89" y="84"/>
                  </a:lnTo>
                  <a:lnTo>
                    <a:pt x="156" y="0"/>
                  </a:lnTo>
                  <a:lnTo>
                    <a:pt x="156" y="63"/>
                  </a:lnTo>
                  <a:lnTo>
                    <a:pt x="156" y="125"/>
                  </a:lnTo>
                  <a:lnTo>
                    <a:pt x="89" y="209"/>
                  </a:lnTo>
                  <a:lnTo>
                    <a:pt x="0" y="292"/>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8" name="Freeform 662"/>
            <p:cNvSpPr>
              <a:spLocks noChangeAspect="1"/>
            </p:cNvSpPr>
            <p:nvPr/>
          </p:nvSpPr>
          <p:spPr bwMode="auto">
            <a:xfrm>
              <a:off x="5396535" y="3346045"/>
              <a:ext cx="85238" cy="116145"/>
            </a:xfrm>
            <a:custGeom>
              <a:avLst/>
              <a:gdLst>
                <a:gd name="T0" fmla="*/ 0 w 166"/>
                <a:gd name="T1" fmla="*/ 167 h 292"/>
                <a:gd name="T2" fmla="*/ 88 w 166"/>
                <a:gd name="T3" fmla="*/ 84 h 292"/>
                <a:gd name="T4" fmla="*/ 166 w 166"/>
                <a:gd name="T5" fmla="*/ 0 h 292"/>
                <a:gd name="T6" fmla="*/ 166 w 166"/>
                <a:gd name="T7" fmla="*/ 73 h 292"/>
                <a:gd name="T8" fmla="*/ 166 w 166"/>
                <a:gd name="T9" fmla="*/ 136 h 292"/>
                <a:gd name="T10" fmla="*/ 88 w 166"/>
                <a:gd name="T11" fmla="*/ 219 h 292"/>
                <a:gd name="T12" fmla="*/ 0 w 166"/>
                <a:gd name="T13" fmla="*/ 292 h 292"/>
                <a:gd name="T14" fmla="*/ 0 w 166"/>
                <a:gd name="T15" fmla="*/ 230 h 292"/>
                <a:gd name="T16" fmla="*/ 0 w 166"/>
                <a:gd name="T17" fmla="*/ 16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2">
                  <a:moveTo>
                    <a:pt x="0" y="167"/>
                  </a:moveTo>
                  <a:lnTo>
                    <a:pt x="88" y="84"/>
                  </a:lnTo>
                  <a:lnTo>
                    <a:pt x="166" y="0"/>
                  </a:lnTo>
                  <a:lnTo>
                    <a:pt x="166" y="73"/>
                  </a:lnTo>
                  <a:lnTo>
                    <a:pt x="166" y="136"/>
                  </a:lnTo>
                  <a:lnTo>
                    <a:pt x="88" y="219"/>
                  </a:lnTo>
                  <a:lnTo>
                    <a:pt x="0" y="292"/>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19" name="Freeform 663"/>
            <p:cNvSpPr>
              <a:spLocks noChangeAspect="1"/>
            </p:cNvSpPr>
            <p:nvPr/>
          </p:nvSpPr>
          <p:spPr bwMode="auto">
            <a:xfrm>
              <a:off x="5481773" y="3284601"/>
              <a:ext cx="86082" cy="115396"/>
            </a:xfrm>
            <a:custGeom>
              <a:avLst/>
              <a:gdLst>
                <a:gd name="T0" fmla="*/ 0 w 166"/>
                <a:gd name="T1" fmla="*/ 157 h 293"/>
                <a:gd name="T2" fmla="*/ 78 w 166"/>
                <a:gd name="T3" fmla="*/ 74 h 293"/>
                <a:gd name="T4" fmla="*/ 166 w 166"/>
                <a:gd name="T5" fmla="*/ 0 h 293"/>
                <a:gd name="T6" fmla="*/ 166 w 166"/>
                <a:gd name="T7" fmla="*/ 63 h 293"/>
                <a:gd name="T8" fmla="*/ 166 w 166"/>
                <a:gd name="T9" fmla="*/ 126 h 293"/>
                <a:gd name="T10" fmla="*/ 78 w 166"/>
                <a:gd name="T11" fmla="*/ 209 h 293"/>
                <a:gd name="T12" fmla="*/ 0 w 166"/>
                <a:gd name="T13" fmla="*/ 293 h 293"/>
                <a:gd name="T14" fmla="*/ 0 w 166"/>
                <a:gd name="T15" fmla="*/ 230 h 293"/>
                <a:gd name="T16" fmla="*/ 0 w 166"/>
                <a:gd name="T17" fmla="*/ 157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93">
                  <a:moveTo>
                    <a:pt x="0" y="157"/>
                  </a:moveTo>
                  <a:lnTo>
                    <a:pt x="78" y="74"/>
                  </a:lnTo>
                  <a:lnTo>
                    <a:pt x="166" y="0"/>
                  </a:lnTo>
                  <a:lnTo>
                    <a:pt x="166" y="63"/>
                  </a:lnTo>
                  <a:lnTo>
                    <a:pt x="166" y="126"/>
                  </a:lnTo>
                  <a:lnTo>
                    <a:pt x="78" y="209"/>
                  </a:lnTo>
                  <a:lnTo>
                    <a:pt x="0" y="293"/>
                  </a:lnTo>
                  <a:lnTo>
                    <a:pt x="0" y="230"/>
                  </a:lnTo>
                  <a:lnTo>
                    <a:pt x="0" y="15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0" name="Freeform 664"/>
            <p:cNvSpPr>
              <a:spLocks noChangeAspect="1"/>
            </p:cNvSpPr>
            <p:nvPr/>
          </p:nvSpPr>
          <p:spPr bwMode="auto">
            <a:xfrm>
              <a:off x="5567855" y="3217911"/>
              <a:ext cx="80174" cy="116145"/>
            </a:xfrm>
            <a:custGeom>
              <a:avLst/>
              <a:gdLst>
                <a:gd name="T0" fmla="*/ 0 w 156"/>
                <a:gd name="T1" fmla="*/ 167 h 293"/>
                <a:gd name="T2" fmla="*/ 78 w 156"/>
                <a:gd name="T3" fmla="*/ 84 h 293"/>
                <a:gd name="T4" fmla="*/ 156 w 156"/>
                <a:gd name="T5" fmla="*/ 0 h 293"/>
                <a:gd name="T6" fmla="*/ 156 w 156"/>
                <a:gd name="T7" fmla="*/ 136 h 293"/>
                <a:gd name="T8" fmla="*/ 78 w 156"/>
                <a:gd name="T9" fmla="*/ 220 h 293"/>
                <a:gd name="T10" fmla="*/ 0 w 156"/>
                <a:gd name="T11" fmla="*/ 293 h 293"/>
                <a:gd name="T12" fmla="*/ 0 w 156"/>
                <a:gd name="T13" fmla="*/ 230 h 293"/>
                <a:gd name="T14" fmla="*/ 0 w 156"/>
                <a:gd name="T15" fmla="*/ 16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93">
                  <a:moveTo>
                    <a:pt x="0" y="167"/>
                  </a:moveTo>
                  <a:lnTo>
                    <a:pt x="78" y="84"/>
                  </a:lnTo>
                  <a:lnTo>
                    <a:pt x="156" y="0"/>
                  </a:lnTo>
                  <a:lnTo>
                    <a:pt x="156" y="136"/>
                  </a:lnTo>
                  <a:lnTo>
                    <a:pt x="78" y="220"/>
                  </a:lnTo>
                  <a:lnTo>
                    <a:pt x="0" y="293"/>
                  </a:lnTo>
                  <a:lnTo>
                    <a:pt x="0" y="230"/>
                  </a:lnTo>
                  <a:lnTo>
                    <a:pt x="0" y="167"/>
                  </a:lnTo>
                  <a:close/>
                </a:path>
              </a:pathLst>
            </a:custGeom>
            <a:solidFill>
              <a:srgbClr val="6C4824"/>
            </a:solidFill>
            <a:ln w="6350">
              <a:solidFill>
                <a:srgbClr val="25221E"/>
              </a:solidFill>
              <a:prstDash val="solid"/>
              <a:round/>
              <a:headEnd/>
              <a:tailEnd/>
            </a:ln>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1" name="Line 671"/>
            <p:cNvSpPr>
              <a:spLocks noChangeAspect="1" noChangeShapeType="1"/>
            </p:cNvSpPr>
            <p:nvPr/>
          </p:nvSpPr>
          <p:spPr bwMode="auto">
            <a:xfrm>
              <a:off x="2169113" y="2870704"/>
              <a:ext cx="0" cy="107945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2" name="Line 673"/>
            <p:cNvSpPr>
              <a:spLocks noChangeAspect="1" noChangeShapeType="1"/>
            </p:cNvSpPr>
            <p:nvPr/>
          </p:nvSpPr>
          <p:spPr bwMode="auto">
            <a:xfrm flipV="1">
              <a:off x="2168620" y="2211255"/>
              <a:ext cx="730105" cy="613016"/>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3" name="Text Box 674"/>
            <p:cNvSpPr txBox="1">
              <a:spLocks noChangeAspect="1" noChangeArrowheads="1"/>
            </p:cNvSpPr>
            <p:nvPr/>
          </p:nvSpPr>
          <p:spPr bwMode="auto">
            <a:xfrm>
              <a:off x="2087781" y="2211255"/>
              <a:ext cx="41757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700" dirty="0">
                  <a:latin typeface="Arial" pitchFamily="34" charset="0"/>
                  <a:cs typeface="Arial" pitchFamily="34" charset="0"/>
                </a:rPr>
                <a:t>9m</a:t>
              </a:r>
            </a:p>
          </p:txBody>
        </p:sp>
        <p:sp>
          <p:nvSpPr>
            <p:cNvPr id="1024" name="Text Box 675"/>
            <p:cNvSpPr txBox="1">
              <a:spLocks noChangeAspect="1" noChangeArrowheads="1"/>
            </p:cNvSpPr>
            <p:nvPr/>
          </p:nvSpPr>
          <p:spPr bwMode="auto">
            <a:xfrm>
              <a:off x="4919828" y="1910630"/>
              <a:ext cx="51671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700" dirty="0">
                  <a:latin typeface="Arial" pitchFamily="34" charset="0"/>
                  <a:cs typeface="Arial" pitchFamily="34" charset="0"/>
                </a:rPr>
                <a:t>13m</a:t>
              </a:r>
            </a:p>
          </p:txBody>
        </p:sp>
        <p:sp>
          <p:nvSpPr>
            <p:cNvPr id="1025" name="Line 94"/>
            <p:cNvSpPr>
              <a:spLocks noChangeAspect="1" noChangeShapeType="1"/>
            </p:cNvSpPr>
            <p:nvPr/>
          </p:nvSpPr>
          <p:spPr bwMode="auto">
            <a:xfrm>
              <a:off x="3485011" y="2802716"/>
              <a:ext cx="356837"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latin typeface="+mj-lt"/>
              </a:endParaRPr>
            </a:p>
          </p:txBody>
        </p:sp>
        <p:sp>
          <p:nvSpPr>
            <p:cNvPr id="1026" name="Text Box 95"/>
            <p:cNvSpPr txBox="1">
              <a:spLocks noChangeAspect="1" noChangeArrowheads="1"/>
            </p:cNvSpPr>
            <p:nvPr/>
          </p:nvSpPr>
          <p:spPr bwMode="auto">
            <a:xfrm>
              <a:off x="3376808" y="2834586"/>
              <a:ext cx="546805" cy="323165"/>
            </a:xfrm>
            <a:prstGeom prst="rect">
              <a:avLst/>
            </a:prstGeom>
            <a:solidFill>
              <a:schemeClr val="accent1">
                <a:alpha val="49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700" dirty="0">
                  <a:latin typeface="Arial" pitchFamily="34" charset="0"/>
                  <a:cs typeface="Arial" pitchFamily="34" charset="0"/>
                </a:rPr>
                <a:t>1 m</a:t>
              </a:r>
            </a:p>
          </p:txBody>
        </p:sp>
      </p:grpSp>
    </p:spTree>
    <p:extLst>
      <p:ext uri="{BB962C8B-B14F-4D97-AF65-F5344CB8AC3E}">
        <p14:creationId xmlns:p14="http://schemas.microsoft.com/office/powerpoint/2010/main" val="2965802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10154</TotalTime>
  <Words>2272</Words>
  <Application>Microsoft Office PowerPoint</Application>
  <PresentationFormat>Personnalisé</PresentationFormat>
  <Paragraphs>392</Paragraphs>
  <Slides>39</Slides>
  <Notes>12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1" baseType="lpstr">
      <vt:lpstr>Soho</vt:lpstr>
      <vt:lpstr>Image Bitmap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gregoire_talbot</dc:creator>
  <cp:lastModifiedBy>Christian Dupraz</cp:lastModifiedBy>
  <cp:revision>437</cp:revision>
  <cp:lastPrinted>2011-10-20T12:26:44Z</cp:lastPrinted>
  <dcterms:created xsi:type="dcterms:W3CDTF">2011-08-05T06:09:35Z</dcterms:created>
  <dcterms:modified xsi:type="dcterms:W3CDTF">2013-01-30T11:09:59Z</dcterms:modified>
</cp:coreProperties>
</file>